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0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1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2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5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6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7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8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9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0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1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2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3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24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25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26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7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28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9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30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31.xml" ContentType="application/vnd.openxmlformats-officedocument.drawingml.chartshapes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32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drawings/drawing33.xml" ContentType="application/vnd.openxmlformats-officedocument.drawingml.chartshapes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3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44" r:id="rId4"/>
    <p:sldMasterId id="2147484757" r:id="rId5"/>
  </p:sldMasterIdLst>
  <p:notesMasterIdLst>
    <p:notesMasterId r:id="rId116"/>
  </p:notesMasterIdLst>
  <p:handoutMasterIdLst>
    <p:handoutMasterId r:id="rId117"/>
  </p:handoutMasterIdLst>
  <p:sldIdLst>
    <p:sldId id="393" r:id="rId6"/>
    <p:sldId id="400" r:id="rId7"/>
    <p:sldId id="394" r:id="rId8"/>
    <p:sldId id="396" r:id="rId9"/>
    <p:sldId id="397" r:id="rId10"/>
    <p:sldId id="401" r:id="rId11"/>
    <p:sldId id="403" r:id="rId12"/>
    <p:sldId id="295" r:id="rId13"/>
    <p:sldId id="405" r:id="rId14"/>
    <p:sldId id="407" r:id="rId15"/>
    <p:sldId id="265" r:id="rId16"/>
    <p:sldId id="264" r:id="rId17"/>
    <p:sldId id="261" r:id="rId18"/>
    <p:sldId id="417" r:id="rId19"/>
    <p:sldId id="268" r:id="rId20"/>
    <p:sldId id="269" r:id="rId21"/>
    <p:sldId id="338" r:id="rId22"/>
    <p:sldId id="263" r:id="rId23"/>
    <p:sldId id="271" r:id="rId24"/>
    <p:sldId id="285" r:id="rId25"/>
    <p:sldId id="296" r:id="rId26"/>
    <p:sldId id="408" r:id="rId27"/>
    <p:sldId id="409" r:id="rId28"/>
    <p:sldId id="275" r:id="rId29"/>
    <p:sldId id="276" r:id="rId30"/>
    <p:sldId id="277" r:id="rId31"/>
    <p:sldId id="416" r:id="rId32"/>
    <p:sldId id="279" r:id="rId33"/>
    <p:sldId id="280" r:id="rId34"/>
    <p:sldId id="281" r:id="rId35"/>
    <p:sldId id="282" r:id="rId36"/>
    <p:sldId id="283" r:id="rId37"/>
    <p:sldId id="286" r:id="rId38"/>
    <p:sldId id="410" r:id="rId39"/>
    <p:sldId id="411" r:id="rId40"/>
    <p:sldId id="297" r:id="rId41"/>
    <p:sldId id="273" r:id="rId42"/>
    <p:sldId id="298" r:id="rId43"/>
    <p:sldId id="303" r:id="rId44"/>
    <p:sldId id="315" r:id="rId45"/>
    <p:sldId id="294" r:id="rId46"/>
    <p:sldId id="414" r:id="rId47"/>
    <p:sldId id="415" r:id="rId48"/>
    <p:sldId id="305" r:id="rId49"/>
    <p:sldId id="304" r:id="rId50"/>
    <p:sldId id="274" r:id="rId51"/>
    <p:sldId id="299" r:id="rId52"/>
    <p:sldId id="412" r:id="rId53"/>
    <p:sldId id="413" r:id="rId54"/>
    <p:sldId id="307" r:id="rId55"/>
    <p:sldId id="308" r:id="rId56"/>
    <p:sldId id="309" r:id="rId57"/>
    <p:sldId id="306" r:id="rId58"/>
    <p:sldId id="313" r:id="rId59"/>
    <p:sldId id="316" r:id="rId60"/>
    <p:sldId id="314" r:id="rId61"/>
    <p:sldId id="317" r:id="rId62"/>
    <p:sldId id="318" r:id="rId63"/>
    <p:sldId id="353" r:id="rId64"/>
    <p:sldId id="354" r:id="rId65"/>
    <p:sldId id="355" r:id="rId66"/>
    <p:sldId id="321" r:id="rId67"/>
    <p:sldId id="320" r:id="rId68"/>
    <p:sldId id="319" r:id="rId69"/>
    <p:sldId id="324" r:id="rId70"/>
    <p:sldId id="327" r:id="rId71"/>
    <p:sldId id="325" r:id="rId72"/>
    <p:sldId id="328" r:id="rId73"/>
    <p:sldId id="326" r:id="rId74"/>
    <p:sldId id="330" r:id="rId75"/>
    <p:sldId id="356" r:id="rId76"/>
    <p:sldId id="359" r:id="rId77"/>
    <p:sldId id="418" r:id="rId78"/>
    <p:sldId id="357" r:id="rId79"/>
    <p:sldId id="358" r:id="rId80"/>
    <p:sldId id="372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70" r:id="rId90"/>
    <p:sldId id="342" r:id="rId91"/>
    <p:sldId id="333" r:id="rId92"/>
    <p:sldId id="334" r:id="rId93"/>
    <p:sldId id="292" r:id="rId94"/>
    <p:sldId id="349" r:id="rId95"/>
    <p:sldId id="350" r:id="rId96"/>
    <p:sldId id="352" r:id="rId97"/>
    <p:sldId id="335" r:id="rId98"/>
    <p:sldId id="336" r:id="rId99"/>
    <p:sldId id="341" r:id="rId100"/>
    <p:sldId id="340" r:id="rId101"/>
    <p:sldId id="373" r:id="rId102"/>
    <p:sldId id="382" r:id="rId103"/>
    <p:sldId id="388" r:id="rId104"/>
    <p:sldId id="383" r:id="rId105"/>
    <p:sldId id="377" r:id="rId106"/>
    <p:sldId id="392" r:id="rId107"/>
    <p:sldId id="385" r:id="rId108"/>
    <p:sldId id="386" r:id="rId109"/>
    <p:sldId id="387" r:id="rId110"/>
    <p:sldId id="378" r:id="rId111"/>
    <p:sldId id="379" r:id="rId112"/>
    <p:sldId id="389" r:id="rId113"/>
    <p:sldId id="419" r:id="rId114"/>
    <p:sldId id="391" r:id="rId11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FF3300"/>
    <a:srgbClr val="FF0066"/>
    <a:srgbClr val="FFFFCC"/>
    <a:srgbClr val="FFFFFF"/>
    <a:srgbClr val="3399FF"/>
    <a:srgbClr val="0066FF"/>
    <a:srgbClr val="000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74"/>
    </p:cViewPr>
  </p:sorterViewPr>
  <p:notesViewPr>
    <p:cSldViewPr snapToGrid="0">
      <p:cViewPr varScale="1">
        <p:scale>
          <a:sx n="76" d="100"/>
          <a:sy n="76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2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8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0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1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2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3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4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5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6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7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2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8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2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9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0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2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1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3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3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4.xlsx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3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6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3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7.xlsx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chartUserShapes" Target="../drawings/drawing3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8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3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E3-834E-8BF1-89B0C534F6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E3-834E-8BF1-89B0C534F623}"/>
              </c:ext>
            </c:extLst>
          </c:dPt>
          <c:cat>
            <c:strRef>
              <c:f>Sheet1!$A$2:$A$3</c:f>
              <c:strCache>
                <c:ptCount val="2"/>
                <c:pt idx="0">
                  <c:v>1° trim</c:v>
                </c:pt>
                <c:pt idx="1">
                  <c:v>2° trim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E3-834E-8BF1-89B0C534F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00710666445055"/>
                  <c:y val="-1.232431630474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9470395047645583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466592918370421"/>
                  <c:y val="-9.00856456597414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P.A.T. CON ADDETTI ≤ 30</c:v>
                </c:pt>
                <c:pt idx="2">
                  <c:v>P.A.T. CON ADDETTI &gt; 30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51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7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32-A110-D3C8BC27C21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0F-4C34-8DEB-37E2DF24C862}"/>
              </c:ext>
            </c:extLst>
          </c:dPt>
          <c:dLbls>
            <c:dLbl>
              <c:idx val="0"/>
              <c:layout>
                <c:manualLayout>
                  <c:x val="-6.3901917500309947E-3"/>
                  <c:y val="0.123078917157352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60767000123979E-3"/>
                  <c:y val="0.13287721117406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3042E-3"/>
                  <c:y val="0.11817977014899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0F-4C34-8DEB-37E2DF24C86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780383500061989E-3"/>
                  <c:y val="0.13532678467824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Foglio3!$A$1:$A$3</c:f>
              <c:strCache>
                <c:ptCount val="3"/>
                <c:pt idx="0">
                  <c:v>PROVINCIA MONZA</c:v>
                </c:pt>
                <c:pt idx="1">
                  <c:v>PROVINCIA LECCO</c:v>
                </c:pt>
                <c:pt idx="2">
                  <c:v>ATS BRIANZA</c:v>
                </c:pt>
              </c:strCache>
            </c:strRef>
          </c:cat>
          <c:val>
            <c:numRef>
              <c:f>Foglio3!$B$1:$B$3</c:f>
              <c:numCache>
                <c:formatCode>#,##0</c:formatCode>
                <c:ptCount val="3"/>
                <c:pt idx="0">
                  <c:v>26468</c:v>
                </c:pt>
                <c:pt idx="1">
                  <c:v>13213</c:v>
                </c:pt>
                <c:pt idx="2">
                  <c:v>39681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3316712"/>
        <c:axId val="203310832"/>
      </c:barChart>
      <c:catAx>
        <c:axId val="20331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3310832"/>
        <c:crosses val="autoZero"/>
        <c:auto val="1"/>
        <c:lblAlgn val="ctr"/>
        <c:lblOffset val="100"/>
        <c:noMultiLvlLbl val="0"/>
      </c:catAx>
      <c:valAx>
        <c:axId val="2033108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3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00710666445055"/>
                  <c:y val="-1.232431630474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9470395047645583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95046404184341"/>
                  <c:y val="-5.277362184052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PROVINCIA MONZA</c:v>
                </c:pt>
                <c:pt idx="2">
                  <c:v>PROVINCIA LECCO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66.7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565457300235572E-2"/>
                  <c:y val="8.388574109049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399572350254206E-2"/>
                  <c:y val="7.16378735696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65370205779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287418950229455E-2"/>
                  <c:y val="7.163787356960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77610700260454E-2"/>
                  <c:y val="7.408744707378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5415</c:v>
                </c:pt>
                <c:pt idx="1">
                  <c:v>5436</c:v>
                </c:pt>
                <c:pt idx="2">
                  <c:v>5353</c:v>
                </c:pt>
                <c:pt idx="3">
                  <c:v>5141</c:v>
                </c:pt>
                <c:pt idx="4">
                  <c:v>5123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019576"/>
        <c:axId val="209019184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009380600223172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43495650241806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1534000247958E-2"/>
                  <c:y val="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4349565024185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06-404C-8339-184BB2A2DD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2854</c:v>
                </c:pt>
                <c:pt idx="1">
                  <c:v>2586</c:v>
                </c:pt>
                <c:pt idx="2">
                  <c:v>2611</c:v>
                </c:pt>
                <c:pt idx="3">
                  <c:v>2591</c:v>
                </c:pt>
                <c:pt idx="4">
                  <c:v>2571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06-404C-8339-184BB2A2DDD2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9843495650241758E-2"/>
                  <c:y val="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33687400272757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4349565024185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33687400272757E-2"/>
                  <c:y val="6.61384846128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306-404C-8339-184BB2A2DD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55649050266557E-2"/>
                  <c:y val="6.858805811699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306-404C-8339-184BB2A2DD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8269</c:v>
                </c:pt>
                <c:pt idx="1">
                  <c:v>8022</c:v>
                </c:pt>
                <c:pt idx="2">
                  <c:v>7964</c:v>
                </c:pt>
                <c:pt idx="3">
                  <c:v>7732</c:v>
                </c:pt>
                <c:pt idx="4">
                  <c:v>7694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306-404C-8339-184BB2A2D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21928"/>
        <c:axId val="209019968"/>
      </c:lineChart>
      <c:dateAx>
        <c:axId val="20901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9019184"/>
        <c:crosses val="autoZero"/>
        <c:auto val="0"/>
        <c:lblOffset val="100"/>
        <c:baseTimeUnit val="days"/>
      </c:dateAx>
      <c:valAx>
        <c:axId val="2090191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9019576"/>
        <c:crosses val="autoZero"/>
        <c:crossBetween val="between"/>
      </c:valAx>
      <c:valAx>
        <c:axId val="209019968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9021928"/>
        <c:crosses val="max"/>
        <c:crossBetween val="between"/>
      </c:valAx>
      <c:catAx>
        <c:axId val="20902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01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00710666445055"/>
                  <c:y val="-1.232431630474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9470395047645583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95046404184341"/>
                  <c:y val="-5.277362184052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PROVINCIA MONZA</c:v>
                </c:pt>
                <c:pt idx="2">
                  <c:v>PROVINCIA LECCO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66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PROVINCIA MONZA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6906863914737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4343434343435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Foglio1!$B$2:$B$4</c:f>
              <c:numCache>
                <c:formatCode>#,##0.0;[Red]#,##0.0</c:formatCode>
                <c:ptCount val="3"/>
                <c:pt idx="0">
                  <c:v>0.9</c:v>
                </c:pt>
                <c:pt idx="1">
                  <c:v>3.7</c:v>
                </c:pt>
                <c:pt idx="2">
                  <c:v>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PROVINCIA LECCO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3303308677324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87702375234105E-17"/>
                  <c:y val="-1.5722182454465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2.6</c:v>
                </c:pt>
                <c:pt idx="2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BRIANZA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0143851187617053E-17"/>
                  <c:y val="-1.8566770062833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48449527131232E-3"/>
                  <c:y val="-1.3641931122246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1.4</c:v>
                </c:pt>
                <c:pt idx="1">
                  <c:v>3.3</c:v>
                </c:pt>
                <c:pt idx="2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209022320"/>
        <c:axId val="209018792"/>
      </c:barChart>
      <c:catAx>
        <c:axId val="20902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9018792"/>
        <c:crosses val="autoZero"/>
        <c:auto val="1"/>
        <c:lblAlgn val="ctr"/>
        <c:lblOffset val="100"/>
        <c:noMultiLvlLbl val="0"/>
      </c:catAx>
      <c:valAx>
        <c:axId val="209018792"/>
        <c:scaling>
          <c:orientation val="minMax"/>
        </c:scaling>
        <c:delete val="1"/>
        <c:axPos val="l"/>
        <c:numFmt formatCode="#,##0.0;[Red]#,##0.0" sourceLinked="1"/>
        <c:majorTickMark val="none"/>
        <c:minorTickMark val="none"/>
        <c:tickLblPos val="nextTo"/>
        <c:crossAx val="20902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725484266302157"/>
          <c:y val="1.5151515151515152E-2"/>
          <c:w val="0.22859716050668394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11926372110022E-2"/>
          <c:y val="5.745098538434001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32-A110-D3C8BC27C21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D-4E32-A110-D3C8BC27C219}"/>
              </c:ext>
            </c:extLst>
          </c:dPt>
          <c:dLbls>
            <c:dLbl>
              <c:idx val="0"/>
              <c:layout>
                <c:manualLayout>
                  <c:x val="-6.3901917500309947E-3"/>
                  <c:y val="0.123078917157352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60767000123979E-3"/>
                  <c:y val="0.13287721117406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3042E-3"/>
                  <c:y val="0.11817977014899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780383500061989E-3"/>
                  <c:y val="0.13532678467824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Foglio3!$A$1:$A$3</c:f>
              <c:strCache>
                <c:ptCount val="3"/>
                <c:pt idx="0">
                  <c:v>PROVINCIA MONZA</c:v>
                </c:pt>
                <c:pt idx="1">
                  <c:v>PROVINCIA LECCO</c:v>
                </c:pt>
                <c:pt idx="2">
                  <c:v>ATS BRIANZA</c:v>
                </c:pt>
              </c:strCache>
            </c:strRef>
          </c:cat>
          <c:val>
            <c:numRef>
              <c:f>Foglio3!$B$1:$B$3</c:f>
              <c:numCache>
                <c:formatCode>#,##0</c:formatCode>
                <c:ptCount val="3"/>
                <c:pt idx="0">
                  <c:v>17881</c:v>
                </c:pt>
                <c:pt idx="1">
                  <c:v>9193</c:v>
                </c:pt>
                <c:pt idx="2">
                  <c:v>27074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3309656"/>
        <c:axId val="208624440"/>
      </c:barChart>
      <c:catAx>
        <c:axId val="20330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24440"/>
        <c:crosses val="autoZero"/>
        <c:auto val="1"/>
        <c:lblAlgn val="ctr"/>
        <c:lblOffset val="100"/>
        <c:noMultiLvlLbl val="0"/>
      </c:catAx>
      <c:valAx>
        <c:axId val="2086244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30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00710666445055"/>
                  <c:y val="-1.232431630474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9470395047645583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95046404184341"/>
                  <c:y val="-5.277362184052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PROVINCIA MONZA</c:v>
                </c:pt>
                <c:pt idx="2">
                  <c:v>PROVINCIA LECCO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66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565457300235572E-2"/>
                  <c:y val="8.388574109049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399572350254206E-2"/>
                  <c:y val="7.16378735696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65370205779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287418950229455E-2"/>
                  <c:y val="7.163787356960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77610700260454E-2"/>
                  <c:y val="7.408744707378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3811</c:v>
                </c:pt>
                <c:pt idx="1">
                  <c:v>3797</c:v>
                </c:pt>
                <c:pt idx="2">
                  <c:v>3635</c:v>
                </c:pt>
                <c:pt idx="3">
                  <c:v>3411</c:v>
                </c:pt>
                <c:pt idx="4">
                  <c:v>3227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19736"/>
        <c:axId val="208621304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009380600223172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43495650241806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1534000247958E-2"/>
                  <c:y val="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4349565024185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1969</c:v>
                </c:pt>
                <c:pt idx="1">
                  <c:v>1845</c:v>
                </c:pt>
                <c:pt idx="2">
                  <c:v>1823</c:v>
                </c:pt>
                <c:pt idx="3">
                  <c:v>1813</c:v>
                </c:pt>
                <c:pt idx="4">
                  <c:v>1743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5B2-417E-91F6-C77EAE8CD9A4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9843495650241758E-2"/>
                  <c:y val="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33687400272757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4349565024185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33687400272757E-2"/>
                  <c:y val="6.61384846128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55649050266557E-2"/>
                  <c:y val="6.858805811699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5780</c:v>
                </c:pt>
                <c:pt idx="1">
                  <c:v>5642</c:v>
                </c:pt>
                <c:pt idx="2">
                  <c:v>5458</c:v>
                </c:pt>
                <c:pt idx="3">
                  <c:v>5224</c:v>
                </c:pt>
                <c:pt idx="4">
                  <c:v>4970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5B2-417E-91F6-C77EAE8CD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20520"/>
        <c:axId val="208617776"/>
      </c:lineChart>
      <c:dateAx>
        <c:axId val="20861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21304"/>
        <c:crosses val="autoZero"/>
        <c:auto val="0"/>
        <c:lblOffset val="100"/>
        <c:baseTimeUnit val="days"/>
      </c:dateAx>
      <c:valAx>
        <c:axId val="2086213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19736"/>
        <c:crosses val="autoZero"/>
        <c:crossBetween val="between"/>
      </c:valAx>
      <c:valAx>
        <c:axId val="20861777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8620520"/>
        <c:crosses val="max"/>
        <c:crossBetween val="between"/>
      </c:valAx>
      <c:catAx>
        <c:axId val="208620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617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0066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875243193512725"/>
                  <c:y val="-8.3730371698281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257287184555341"/>
                      <c:h val="0.1477416196626082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291546865915796"/>
                  <c:y val="-9.9993724529707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737360661583"/>
                      <c:h val="0.153408042867628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MASCHI</c:v>
                </c:pt>
                <c:pt idx="2">
                  <c:v>FEMMINE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76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35-2544-BB18-4C9874D566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35-2544-BB18-4C9874D566C5}"/>
              </c:ext>
            </c:extLst>
          </c:dPt>
          <c:cat>
            <c:strRef>
              <c:f>Sheet1!$A$2:$A$3</c:f>
              <c:strCache>
                <c:ptCount val="2"/>
                <c:pt idx="0">
                  <c:v>1° trim</c:v>
                </c:pt>
                <c:pt idx="1">
                  <c:v>2° trim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35-2544-BB18-4C9874D56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FF00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0066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1454</c:v>
                </c:pt>
                <c:pt idx="1">
                  <c:v>1318</c:v>
                </c:pt>
                <c:pt idx="2">
                  <c:v>1374</c:v>
                </c:pt>
                <c:pt idx="3">
                  <c:v>1237</c:v>
                </c:pt>
                <c:pt idx="4">
                  <c:v>1124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23264"/>
        <c:axId val="208624832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341150500185966E-2"/>
                  <c:y val="-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3E-4CA6-9BAD-D39E66F66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703545016737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3E-4CA6-9BAD-D39E66F66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3E-4CA6-9BAD-D39E66F662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3E-4CA6-9BAD-D39E66F66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3E-4CA6-9BAD-D39E66F662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4326</c:v>
                </c:pt>
                <c:pt idx="1">
                  <c:v>4324</c:v>
                </c:pt>
                <c:pt idx="2">
                  <c:v>4084</c:v>
                </c:pt>
                <c:pt idx="3">
                  <c:v>3987</c:v>
                </c:pt>
                <c:pt idx="4">
                  <c:v>3846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A3E-4CA6-9BAD-D39E66F66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19344"/>
        <c:axId val="208618952"/>
      </c:lineChart>
      <c:dateAx>
        <c:axId val="2086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24832"/>
        <c:crosses val="autoZero"/>
        <c:auto val="0"/>
        <c:lblOffset val="100"/>
        <c:baseTimeUnit val="days"/>
      </c:dateAx>
      <c:valAx>
        <c:axId val="2086248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23264"/>
        <c:crosses val="autoZero"/>
        <c:crossBetween val="between"/>
      </c:valAx>
      <c:valAx>
        <c:axId val="20861895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8619344"/>
        <c:crosses val="max"/>
        <c:crossBetween val="between"/>
      </c:valAx>
      <c:catAx>
        <c:axId val="20861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61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560767000123979E-3"/>
                  <c:y val="-2.2507337147724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780383500061989E-3"/>
                  <c:y val="-2.1445919589181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560767000124447E-3"/>
                  <c:y val="-1.8493315557530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60767000123979E-3"/>
                  <c:y val="-1.4097199076645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198052068288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341150500185031E-3"/>
                  <c:y val="-9.198052068288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560767000123979E-3"/>
                  <c:y val="-1.654677258082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Foglio3!$A$1:$A$7</c:f>
              <c:strCache>
                <c:ptCount val="7"/>
                <c:pt idx="0">
                  <c:v>FINO 19 AA</c:v>
                </c:pt>
                <c:pt idx="1">
                  <c:v>20 - 29 AA</c:v>
                </c:pt>
                <c:pt idx="2">
                  <c:v>30 - 39 AA</c:v>
                </c:pt>
                <c:pt idx="3">
                  <c:v>40 - 49 AA</c:v>
                </c:pt>
                <c:pt idx="4">
                  <c:v>50 - 59 AA</c:v>
                </c:pt>
                <c:pt idx="5">
                  <c:v>60 - 69 AA</c:v>
                </c:pt>
                <c:pt idx="6">
                  <c:v>DA 70 E +</c:v>
                </c:pt>
              </c:strCache>
            </c:strRef>
          </c:cat>
          <c:val>
            <c:numRef>
              <c:f>Foglio3!$B$1:$B$7</c:f>
              <c:numCache>
                <c:formatCode>0.0%</c:formatCode>
                <c:ptCount val="7"/>
                <c:pt idx="0">
                  <c:v>1.7000000000000001E-2</c:v>
                </c:pt>
                <c:pt idx="1">
                  <c:v>0.156</c:v>
                </c:pt>
                <c:pt idx="2">
                  <c:v>0.223</c:v>
                </c:pt>
                <c:pt idx="3">
                  <c:v>0.31</c:v>
                </c:pt>
                <c:pt idx="4">
                  <c:v>0.248</c:v>
                </c:pt>
                <c:pt idx="5">
                  <c:v>4.2999999999999997E-2</c:v>
                </c:pt>
                <c:pt idx="6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8621696"/>
        <c:axId val="208622088"/>
      </c:barChart>
      <c:catAx>
        <c:axId val="2086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22088"/>
        <c:crosses val="autoZero"/>
        <c:auto val="1"/>
        <c:lblAlgn val="ctr"/>
        <c:lblOffset val="100"/>
        <c:noMultiLvlLbl val="0"/>
      </c:catAx>
      <c:valAx>
        <c:axId val="2086220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86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8164632271132"/>
          <c:y val="8.9295440938661139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565457300235572E-2"/>
                  <c:y val="8.388574109049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399572350254206E-2"/>
                  <c:y val="7.16378735696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65370205779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287418950229455E-2"/>
                  <c:y val="7.163787356960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77610700260454E-2"/>
                  <c:y val="7.408744707378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3255</c:v>
                </c:pt>
                <c:pt idx="1">
                  <c:v>3297</c:v>
                </c:pt>
                <c:pt idx="2">
                  <c:v>3185</c:v>
                </c:pt>
                <c:pt idx="3">
                  <c:v>2954</c:v>
                </c:pt>
                <c:pt idx="4">
                  <c:v>2862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016248"/>
        <c:axId val="208015464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009380600223172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43495650241806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1534000247958E-2"/>
                  <c:y val="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4349565024185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62-4131-9CC1-099C78FE88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1684</c:v>
                </c:pt>
                <c:pt idx="1">
                  <c:v>1564</c:v>
                </c:pt>
                <c:pt idx="2">
                  <c:v>1511</c:v>
                </c:pt>
                <c:pt idx="3">
                  <c:v>1472</c:v>
                </c:pt>
                <c:pt idx="4">
                  <c:v>1477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162-4131-9CC1-099C78FE883A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9843495650241758E-2"/>
                  <c:y val="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33687400272757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4349565024185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33687400272757E-2"/>
                  <c:y val="6.61384846128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62-4131-9CC1-099C78FE883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55649050266557E-2"/>
                  <c:y val="6.858805811699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162-4131-9CC1-099C78FE88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4939</c:v>
                </c:pt>
                <c:pt idx="1">
                  <c:v>4861</c:v>
                </c:pt>
                <c:pt idx="2">
                  <c:v>4696</c:v>
                </c:pt>
                <c:pt idx="3">
                  <c:v>4426</c:v>
                </c:pt>
                <c:pt idx="4">
                  <c:v>4339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162-4131-9CC1-099C78FE8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20952"/>
        <c:axId val="208016640"/>
      </c:lineChart>
      <c:dateAx>
        <c:axId val="20801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015464"/>
        <c:crosses val="autoZero"/>
        <c:auto val="0"/>
        <c:lblOffset val="100"/>
        <c:baseTimeUnit val="days"/>
      </c:dateAx>
      <c:valAx>
        <c:axId val="208015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016248"/>
        <c:crosses val="autoZero"/>
        <c:crossBetween val="between"/>
      </c:valAx>
      <c:valAx>
        <c:axId val="20801664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8020952"/>
        <c:crosses val="max"/>
        <c:crossBetween val="between"/>
      </c:valAx>
      <c:catAx>
        <c:axId val="208020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16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554</c:v>
                </c:pt>
                <c:pt idx="1">
                  <c:v>497</c:v>
                </c:pt>
                <c:pt idx="2">
                  <c:v>445</c:v>
                </c:pt>
                <c:pt idx="3">
                  <c:v>453</c:v>
                </c:pt>
                <c:pt idx="4">
                  <c:v>359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021736"/>
        <c:axId val="208018208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341150500185966E-2"/>
                  <c:y val="-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682301000371936E-3"/>
                  <c:y val="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1B-4698-93F5-921B96BD49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285</c:v>
                </c:pt>
                <c:pt idx="1">
                  <c:v>280</c:v>
                </c:pt>
                <c:pt idx="2">
                  <c:v>310</c:v>
                </c:pt>
                <c:pt idx="3">
                  <c:v>339</c:v>
                </c:pt>
                <c:pt idx="4">
                  <c:v>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51B-4698-93F5-921B96BD49F8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8.818464615042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453303900210856E-2"/>
                  <c:y val="-7.5936778629535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341150500185966E-2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1B-4698-93F5-921B96BD49F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8.573507264624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51B-4698-93F5-921B96BD49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839</c:v>
                </c:pt>
                <c:pt idx="1">
                  <c:v>777</c:v>
                </c:pt>
                <c:pt idx="2">
                  <c:v>755</c:v>
                </c:pt>
                <c:pt idx="3">
                  <c:v>792</c:v>
                </c:pt>
                <c:pt idx="4">
                  <c:v>624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51B-4698-93F5-921B96BD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17424"/>
        <c:axId val="208022520"/>
      </c:lineChart>
      <c:dateAx>
        <c:axId val="2080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018208"/>
        <c:crosses val="autoZero"/>
        <c:auto val="0"/>
        <c:lblOffset val="100"/>
        <c:baseTimeUnit val="days"/>
      </c:dateAx>
      <c:valAx>
        <c:axId val="208018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021736"/>
        <c:crosses val="autoZero"/>
        <c:crossBetween val="between"/>
      </c:valAx>
      <c:valAx>
        <c:axId val="20802252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8017424"/>
        <c:crosses val="max"/>
        <c:crossBetween val="between"/>
      </c:valAx>
      <c:catAx>
        <c:axId val="20801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22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282728650117782E-2"/>
                  <c:y val="-3.369378711007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838805350130272E-2"/>
                  <c:y val="-7.5336536681109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>
                  <c15:layout>
                    <c:manualLayout>
                      <c:w val="2.0455054108319687E-2"/>
                      <c:h val="6.9518896048587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3.614336061425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018992"/>
        <c:axId val="208015856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3453303900210787E-2"/>
                  <c:y val="-3.919317606685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60767000123979E-2"/>
                  <c:y val="-7.348720512535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04690300111583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60767000123979E-2"/>
                  <c:y val="-7.59367786295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05-49B6-8C9A-48996302A3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General</c:formatCode>
                <c:ptCount val="5"/>
                <c:pt idx="0" formatCode="#,##0">
                  <c:v>0</c:v>
                </c:pt>
                <c:pt idx="1">
                  <c:v>1</c:v>
                </c:pt>
                <c:pt idx="2" formatCode="#,##0">
                  <c:v>2</c:v>
                </c:pt>
                <c:pt idx="3" formatCode="#,##0">
                  <c:v>2</c:v>
                </c:pt>
                <c:pt idx="4" formatCode="#,##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205-49B6-8C9A-48996302A3A9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4731342250216986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8.818464615042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453303900210856E-2"/>
                  <c:y val="-7.5936778629535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341150500185966E-2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205-49B6-8C9A-48996302A3A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341150500185966E-2"/>
                  <c:y val="-9.308379315878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05-49B6-8C9A-48996302A3A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205-49B6-8C9A-48996302A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20168"/>
        <c:axId val="208019384"/>
      </c:lineChart>
      <c:dateAx>
        <c:axId val="2080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015856"/>
        <c:crosses val="autoZero"/>
        <c:auto val="0"/>
        <c:lblOffset val="100"/>
        <c:baseTimeUnit val="days"/>
      </c:dateAx>
      <c:valAx>
        <c:axId val="2080158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018992"/>
        <c:crosses val="autoZero"/>
        <c:crossBetween val="between"/>
      </c:valAx>
      <c:valAx>
        <c:axId val="20801938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8020168"/>
        <c:crosses val="max"/>
        <c:crossBetween val="between"/>
      </c:valAx>
      <c:catAx>
        <c:axId val="208020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19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0066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875243193512725"/>
                  <c:y val="-8.3730371698281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257287184555341"/>
                      <c:h val="0.1477416196626082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291546865915796"/>
                  <c:y val="-9.9993724529707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737360661583"/>
                      <c:h val="0.153408042867628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MASCHI</c:v>
                </c:pt>
                <c:pt idx="2">
                  <c:v>FEMMINE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96.2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9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560767000123979E-3"/>
                  <c:y val="-2.2507337147724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780383500061989E-3"/>
                  <c:y val="-2.1445919589181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560767000124447E-3"/>
                  <c:y val="-1.8493315557530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60767000123979E-3"/>
                  <c:y val="-1.4097199076645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198052068288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341150500185031E-3"/>
                  <c:y val="-9.198052068288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560767000123979E-3"/>
                  <c:y val="-1.654677258082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Foglio3!$A$1:$A$6</c:f>
              <c:strCache>
                <c:ptCount val="6"/>
                <c:pt idx="0">
                  <c:v>20 - 29 AA</c:v>
                </c:pt>
                <c:pt idx="1">
                  <c:v>30 - 39 AA</c:v>
                </c:pt>
                <c:pt idx="2">
                  <c:v>40 - 49 AA</c:v>
                </c:pt>
                <c:pt idx="3">
                  <c:v>50 - 59 AA</c:v>
                </c:pt>
                <c:pt idx="4">
                  <c:v>60 - 69 AA</c:v>
                </c:pt>
                <c:pt idx="5">
                  <c:v>DA 70 E +</c:v>
                </c:pt>
              </c:strCache>
            </c:strRef>
          </c:cat>
          <c:val>
            <c:numRef>
              <c:f>Foglio3!$B$1:$B$6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8618560"/>
        <c:axId val="209658128"/>
      </c:barChart>
      <c:catAx>
        <c:axId val="2086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9658128"/>
        <c:crosses val="autoZero"/>
        <c:auto val="1"/>
        <c:lblAlgn val="ctr"/>
        <c:lblOffset val="100"/>
        <c:noMultiLvlLbl val="0"/>
      </c:catAx>
      <c:valAx>
        <c:axId val="20965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-0.14889882736070989"/>
                  <c:y val="-2.2689815292595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2134933864468193"/>
                      <c:h val="0.159258739998015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780406861626072"/>
                  <c:y val="-4.0104698785587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44194346599302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Foglio1!$A$1:$A$2</c:f>
              <c:strCache>
                <c:ptCount val="2"/>
                <c:pt idx="0">
                  <c:v>STRADALI</c:v>
                </c:pt>
                <c:pt idx="1">
                  <c:v>NON STRADALI</c:v>
                </c:pt>
              </c:strCache>
            </c:strRef>
          </c:cat>
          <c:val>
            <c:numRef>
              <c:f>Foglio1!$B$1:$B$2</c:f>
              <c:numCache>
                <c:formatCode>#,##0.0;[Red]#,##0.0</c:formatCode>
                <c:ptCount val="2"/>
                <c:pt idx="0">
                  <c:v>38.4</c:v>
                </c:pt>
                <c:pt idx="1">
                  <c:v>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3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-0.14889882736070989"/>
                  <c:y val="-2.2689815292595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2134933864468193"/>
                      <c:h val="0.159258739998015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780406861626072"/>
                  <c:y val="-4.0104698785587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44194346599302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Foglio1!$A$1:$A$2</c:f>
              <c:strCache>
                <c:ptCount val="2"/>
                <c:pt idx="0">
                  <c:v>STRADALI</c:v>
                </c:pt>
                <c:pt idx="1">
                  <c:v>NON STRADALI</c:v>
                </c:pt>
              </c:strCache>
            </c:strRef>
          </c:cat>
          <c:val>
            <c:numRef>
              <c:f>Foglio1!$B$1:$B$2</c:f>
              <c:numCache>
                <c:formatCode>#,##0.0;[Red]#,##0.0</c:formatCode>
                <c:ptCount val="2"/>
                <c:pt idx="0">
                  <c:v>5.8</c:v>
                </c:pt>
                <c:pt idx="1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32-A110-D3C8BC27C21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D-4E32-A110-D3C8BC27C219}"/>
              </c:ext>
            </c:extLst>
          </c:dPt>
          <c:dLbls>
            <c:dLbl>
              <c:idx val="0"/>
              <c:layout>
                <c:manualLayout>
                  <c:x val="-1.2780383500062224E-3"/>
                  <c:y val="0.13532678467824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60767000123979E-3"/>
                  <c:y val="0.13287721117406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3042E-3"/>
                  <c:y val="0.11817977014899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780383500061989E-3"/>
                  <c:y val="0.13532678467824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Foglio3!$A$1:$A$3</c:f>
              <c:strCache>
                <c:ptCount val="3"/>
                <c:pt idx="0">
                  <c:v>PROVINCIA MONZA</c:v>
                </c:pt>
                <c:pt idx="1">
                  <c:v>PROVINCIA LECCO</c:v>
                </c:pt>
                <c:pt idx="2">
                  <c:v>ATS BRIANZA</c:v>
                </c:pt>
              </c:strCache>
            </c:strRef>
          </c:cat>
          <c:val>
            <c:numRef>
              <c:f>Foglio3!$B$1:$B$3</c:f>
              <c:numCache>
                <c:formatCode>#,##0</c:formatCode>
                <c:ptCount val="3"/>
                <c:pt idx="0">
                  <c:v>1172</c:v>
                </c:pt>
                <c:pt idx="1">
                  <c:v>443</c:v>
                </c:pt>
                <c:pt idx="2">
                  <c:v>1615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9656952"/>
        <c:axId val="209660872"/>
      </c:barChart>
      <c:catAx>
        <c:axId val="20965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9660872"/>
        <c:crosses val="autoZero"/>
        <c:auto val="1"/>
        <c:lblAlgn val="ctr"/>
        <c:lblOffset val="100"/>
        <c:noMultiLvlLbl val="0"/>
      </c:catAx>
      <c:valAx>
        <c:axId val="2096608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965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A1-6D43-9B9D-C9A241B6BD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A1-6D43-9B9D-C9A241B6BDCE}"/>
              </c:ext>
            </c:extLst>
          </c:dPt>
          <c:cat>
            <c:strRef>
              <c:f>Sheet1!$A$2:$A$3</c:f>
              <c:strCache>
                <c:ptCount val="2"/>
                <c:pt idx="0">
                  <c:v>1° trim</c:v>
                </c:pt>
                <c:pt idx="1">
                  <c:v>2° trim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A1-6D43-9B9D-C9A241B6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408030437724184"/>
                  <c:y val="-8.071959693344366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6514313675320366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357108423099118"/>
                  <c:y val="-6.1987318108848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5636032502584521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PROVINCIA MONZA</c:v>
                </c:pt>
                <c:pt idx="2">
                  <c:v>PROVINCIA LECCO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73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3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565457300235572E-2"/>
                  <c:y val="8.388574109049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399572350254206E-2"/>
                  <c:y val="7.16378735696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65370205779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287418950229455E-2"/>
                  <c:y val="7.163787356960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77610700260454E-2"/>
                  <c:y val="7.408744707378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277</c:v>
                </c:pt>
                <c:pt idx="1">
                  <c:v>223</c:v>
                </c:pt>
                <c:pt idx="2">
                  <c:v>217</c:v>
                </c:pt>
                <c:pt idx="3">
                  <c:v>249</c:v>
                </c:pt>
                <c:pt idx="4">
                  <c:v>206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660088"/>
        <c:axId val="209658912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009380600223172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43495650241806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1534000247958E-2"/>
                  <c:y val="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4349565024185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100</c:v>
                </c:pt>
                <c:pt idx="1">
                  <c:v>78</c:v>
                </c:pt>
                <c:pt idx="2">
                  <c:v>95</c:v>
                </c:pt>
                <c:pt idx="3">
                  <c:v>93</c:v>
                </c:pt>
                <c:pt idx="4">
                  <c:v>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5B2-417E-91F6-C77EAE8CD9A4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9843495650241758E-2"/>
                  <c:y val="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33687400272757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4349565024185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33687400272757E-2"/>
                  <c:y val="6.61384846128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55649050266557E-2"/>
                  <c:y val="6.858805811699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377</c:v>
                </c:pt>
                <c:pt idx="1">
                  <c:v>301</c:v>
                </c:pt>
                <c:pt idx="2">
                  <c:v>312</c:v>
                </c:pt>
                <c:pt idx="3">
                  <c:v>342</c:v>
                </c:pt>
                <c:pt idx="4">
                  <c:v>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5B2-417E-91F6-C77EAE8CD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54208"/>
        <c:axId val="209661264"/>
      </c:lineChart>
      <c:dateAx>
        <c:axId val="20966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9658912"/>
        <c:crosses val="autoZero"/>
        <c:auto val="0"/>
        <c:lblOffset val="100"/>
        <c:baseTimeUnit val="days"/>
      </c:dateAx>
      <c:valAx>
        <c:axId val="209658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9660088"/>
        <c:crosses val="autoZero"/>
        <c:crossBetween val="between"/>
      </c:valAx>
      <c:valAx>
        <c:axId val="20966126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09654208"/>
        <c:crosses val="max"/>
        <c:crossBetween val="between"/>
      </c:valAx>
      <c:catAx>
        <c:axId val="20965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66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0099528940315"/>
          <c:y val="6.235011990407674E-2"/>
          <c:w val="0.87500779678216745"/>
          <c:h val="0.74108490260341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73281942187817E-4"/>
                  <c:y val="-1.164762557246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2504544474005E-3"/>
                  <c:y val="-6.74847856411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32452039289702E-3"/>
                  <c:y val="-1.89963460850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48897825426071E-3"/>
                  <c:y val="-3.614336061425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85758563011493E-4"/>
                  <c:y val="-2.879464010171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17605875833764E-3"/>
                  <c:y val="-1.849331555753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621799738300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Foglio3!$A$1:$A$6</c:f>
              <c:strCache>
                <c:ptCount val="6"/>
                <c:pt idx="0">
                  <c:v>TRASPORTO E MAGAZZINAGGIO</c:v>
                </c:pt>
                <c:pt idx="1">
                  <c:v>COMMERCIO</c:v>
                </c:pt>
                <c:pt idx="2">
                  <c:v>COSTRUZIONI</c:v>
                </c:pt>
                <c:pt idx="3">
                  <c:v>ATTIVITA' MANIFATTURIERE</c:v>
                </c:pt>
                <c:pt idx="4">
                  <c:v>NOLEGGIO E AGENZIE DI VIAGGIO</c:v>
                </c:pt>
                <c:pt idx="5">
                  <c:v>ALTRO</c:v>
                </c:pt>
              </c:strCache>
            </c:strRef>
          </c:cat>
          <c:val>
            <c:numRef>
              <c:f>Foglio3!$B$1:$B$6</c:f>
              <c:numCache>
                <c:formatCode>0.0%</c:formatCode>
                <c:ptCount val="6"/>
                <c:pt idx="0">
                  <c:v>0.86199999999999999</c:v>
                </c:pt>
                <c:pt idx="1">
                  <c:v>0.92900000000000005</c:v>
                </c:pt>
                <c:pt idx="2">
                  <c:v>0.91200000000000003</c:v>
                </c:pt>
                <c:pt idx="3">
                  <c:v>0.97899999999999998</c:v>
                </c:pt>
                <c:pt idx="4">
                  <c:v>0.90300000000000002</c:v>
                </c:pt>
                <c:pt idx="5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ser>
          <c:idx val="1"/>
          <c:order val="1"/>
          <c:spPr>
            <a:solidFill>
              <a:srgbClr val="FF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6744489127129524E-3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97795650852143E-3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48897825426071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C6-449D-8BE0-2F33F78D2E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Foglio3!$A$1:$A$6</c:f>
              <c:strCache>
                <c:ptCount val="6"/>
                <c:pt idx="0">
                  <c:v>TRASPORTO E MAGAZZINAGGIO</c:v>
                </c:pt>
                <c:pt idx="1">
                  <c:v>COMMERCIO</c:v>
                </c:pt>
                <c:pt idx="2">
                  <c:v>COSTRUZIONI</c:v>
                </c:pt>
                <c:pt idx="3">
                  <c:v>ATTIVITA' MANIFATTURIERE</c:v>
                </c:pt>
                <c:pt idx="4">
                  <c:v>NOLEGGIO E AGENZIE DI VIAGGIO</c:v>
                </c:pt>
                <c:pt idx="5">
                  <c:v>ALTRO</c:v>
                </c:pt>
              </c:strCache>
            </c:strRef>
          </c:cat>
          <c:val>
            <c:numRef>
              <c:f>Foglio3!$C$1:$C$6</c:f>
              <c:numCache>
                <c:formatCode>0.0%</c:formatCode>
                <c:ptCount val="6"/>
                <c:pt idx="0">
                  <c:v>0.13800000000000001</c:v>
                </c:pt>
                <c:pt idx="1">
                  <c:v>7.0999999999999994E-2</c:v>
                </c:pt>
                <c:pt idx="2">
                  <c:v>8.7999999999999995E-2</c:v>
                </c:pt>
                <c:pt idx="3">
                  <c:v>2.1000000000000001E-2</c:v>
                </c:pt>
                <c:pt idx="4">
                  <c:v>9.7000000000000003E-2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6-449D-8BE0-2F33F78D2E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8017032"/>
        <c:axId val="208018600"/>
      </c:barChart>
      <c:catAx>
        <c:axId val="20801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018600"/>
        <c:crosses val="autoZero"/>
        <c:auto val="1"/>
        <c:lblAlgn val="ctr"/>
        <c:lblOffset val="100"/>
        <c:noMultiLvlLbl val="0"/>
      </c:catAx>
      <c:valAx>
        <c:axId val="2080186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801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8262677885283"/>
          <c:y val="6.235011990407674E-2"/>
          <c:w val="0.87207851346597809"/>
          <c:h val="0.74108490260341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73281942187817E-4"/>
                  <c:y val="-1.164762557246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2504544474005E-3"/>
                  <c:y val="-6.74847856411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32452039289702E-3"/>
                  <c:y val="-1.89963460850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48897825426071E-3"/>
                  <c:y val="-3.614336061425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85758563011493E-4"/>
                  <c:y val="-2.879464010171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478473168450401E-3"/>
                  <c:y val="-4.2989050599316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621799738300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Foglio3!$A$1:$A$6</c:f>
              <c:strCache>
                <c:ptCount val="6"/>
                <c:pt idx="0">
                  <c:v>FABBRICAZIONE PRODOTTI IN METALLO</c:v>
                </c:pt>
                <c:pt idx="1">
                  <c:v>FABBRICAZIONE APPARECCHIATURE E MACCHINARI NCA</c:v>
                </c:pt>
                <c:pt idx="2">
                  <c:v>FABBRICAZIONE MOBILI</c:v>
                </c:pt>
                <c:pt idx="3">
                  <c:v>FABBRICAZIONE PRODOTTI FARMACEUTICI</c:v>
                </c:pt>
                <c:pt idx="4">
                  <c:v>INDUSTRIA ALIMENTARE</c:v>
                </c:pt>
                <c:pt idx="5">
                  <c:v>ALTRO</c:v>
                </c:pt>
              </c:strCache>
            </c:strRef>
          </c:cat>
          <c:val>
            <c:numRef>
              <c:f>Foglio3!$B$1:$B$6</c:f>
              <c:numCache>
                <c:formatCode>0.0%</c:formatCode>
                <c:ptCount val="6"/>
                <c:pt idx="0">
                  <c:v>0.98899999999999999</c:v>
                </c:pt>
                <c:pt idx="1">
                  <c:v>0.98299999999999998</c:v>
                </c:pt>
                <c:pt idx="2">
                  <c:v>0.97699999999999998</c:v>
                </c:pt>
                <c:pt idx="3">
                  <c:v>0.875</c:v>
                </c:pt>
                <c:pt idx="4">
                  <c:v>0.96699999999999997</c:v>
                </c:pt>
                <c:pt idx="5">
                  <c:v>0.97499999999999998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ser>
          <c:idx val="1"/>
          <c:order val="1"/>
          <c:spPr>
            <a:solidFill>
              <a:srgbClr val="FF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6744489127129524E-3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48897825426071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C6-449D-8BE0-2F33F78D2E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Foglio3!$A$1:$A$6</c:f>
              <c:strCache>
                <c:ptCount val="6"/>
                <c:pt idx="0">
                  <c:v>FABBRICAZIONE PRODOTTI IN METALLO</c:v>
                </c:pt>
                <c:pt idx="1">
                  <c:v>FABBRICAZIONE APPARECCHIATURE E MACCHINARI NCA</c:v>
                </c:pt>
                <c:pt idx="2">
                  <c:v>FABBRICAZIONE MOBILI</c:v>
                </c:pt>
                <c:pt idx="3">
                  <c:v>FABBRICAZIONE PRODOTTI FARMACEUTICI</c:v>
                </c:pt>
                <c:pt idx="4">
                  <c:v>INDUSTRIA ALIMENTARE</c:v>
                </c:pt>
                <c:pt idx="5">
                  <c:v>ALTRO</c:v>
                </c:pt>
              </c:strCache>
            </c:strRef>
          </c:cat>
          <c:val>
            <c:numRef>
              <c:f>Foglio3!$C$1:$C$6</c:f>
              <c:numCache>
                <c:formatCode>0.0%</c:formatCode>
                <c:ptCount val="6"/>
                <c:pt idx="0">
                  <c:v>1.0999999999999999E-2</c:v>
                </c:pt>
                <c:pt idx="1">
                  <c:v>1.7000000000000001E-2</c:v>
                </c:pt>
                <c:pt idx="2">
                  <c:v>2.3E-2</c:v>
                </c:pt>
                <c:pt idx="3">
                  <c:v>0.125</c:v>
                </c:pt>
                <c:pt idx="4">
                  <c:v>3.3000000000000002E-2</c:v>
                </c:pt>
                <c:pt idx="5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6-449D-8BE0-2F33F78D2E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3405984"/>
        <c:axId val="213407160"/>
      </c:barChart>
      <c:catAx>
        <c:axId val="2134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407160"/>
        <c:crosses val="autoZero"/>
        <c:auto val="1"/>
        <c:lblAlgn val="ctr"/>
        <c:lblOffset val="100"/>
        <c:noMultiLvlLbl val="0"/>
      </c:catAx>
      <c:valAx>
        <c:axId val="213407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4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54678970769881"/>
                  <c:y val="-7.336496339641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9778817181237"/>
                      <c:h val="0.150045043729689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247628238241027"/>
                  <c:y val="-0.11035913283157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737360661583"/>
                      <c:h val="0.160318315068873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ITALIANI</c:v>
                </c:pt>
                <c:pt idx="2">
                  <c:v>STRANIERI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82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4779</c:v>
                </c:pt>
                <c:pt idx="1">
                  <c:v>4657</c:v>
                </c:pt>
                <c:pt idx="2">
                  <c:v>4441</c:v>
                </c:pt>
                <c:pt idx="3">
                  <c:v>4285</c:v>
                </c:pt>
                <c:pt idx="4">
                  <c:v>3944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408336"/>
        <c:axId val="213403240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341150500185966E-2"/>
                  <c:y val="-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703545016737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93-4936-B991-3A4321BD72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FF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1001</c:v>
                </c:pt>
                <c:pt idx="1">
                  <c:v>985</c:v>
                </c:pt>
                <c:pt idx="2">
                  <c:v>1017</c:v>
                </c:pt>
                <c:pt idx="3">
                  <c:v>938</c:v>
                </c:pt>
                <c:pt idx="4">
                  <c:v>1026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93-4936-B991-3A4321BD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3632"/>
        <c:axId val="213405200"/>
      </c:lineChart>
      <c:dateAx>
        <c:axId val="2134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403240"/>
        <c:crosses val="autoZero"/>
        <c:auto val="0"/>
        <c:lblOffset val="100"/>
        <c:baseTimeUnit val="days"/>
      </c:dateAx>
      <c:valAx>
        <c:axId val="213403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408336"/>
        <c:crosses val="autoZero"/>
        <c:crossBetween val="between"/>
      </c:valAx>
      <c:valAx>
        <c:axId val="21340520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13403632"/>
        <c:crosses val="max"/>
        <c:crossBetween val="between"/>
      </c:valAx>
      <c:catAx>
        <c:axId val="21340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05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3901917500309947E-3"/>
                  <c:y val="0.123078917157352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8E-3"/>
                  <c:y val="9.6133608611388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3042E-3"/>
                  <c:y val="9.3684035107210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721729652369393E-17"/>
                  <c:y val="8.878488809885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780383500061989E-3"/>
                  <c:y val="0.108381476132281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780383500061989E-3"/>
                  <c:y val="0.13532678467824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Foglio3!$A$1:$A$5</c:f>
              <c:strCache>
                <c:ptCount val="5"/>
                <c:pt idx="0">
                  <c:v>MAROCCO</c:v>
                </c:pt>
                <c:pt idx="1">
                  <c:v>ROMANIA</c:v>
                </c:pt>
                <c:pt idx="2">
                  <c:v>ALBANIA</c:v>
                </c:pt>
                <c:pt idx="3">
                  <c:v>SENEGAL</c:v>
                </c:pt>
                <c:pt idx="4">
                  <c:v>ALTRI</c:v>
                </c:pt>
              </c:strCache>
            </c:strRef>
          </c:cat>
          <c:val>
            <c:numRef>
              <c:f>Foglio3!$B$1:$B$5</c:f>
              <c:numCache>
                <c:formatCode>#,##0</c:formatCode>
                <c:ptCount val="5"/>
                <c:pt idx="0">
                  <c:v>793</c:v>
                </c:pt>
                <c:pt idx="1">
                  <c:v>556</c:v>
                </c:pt>
                <c:pt idx="2">
                  <c:v>454</c:v>
                </c:pt>
                <c:pt idx="3">
                  <c:v>309</c:v>
                </c:pt>
                <c:pt idx="4">
                  <c:v>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3404024"/>
        <c:axId val="213409904"/>
      </c:barChart>
      <c:catAx>
        <c:axId val="2134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409904"/>
        <c:crosses val="autoZero"/>
        <c:auto val="1"/>
        <c:lblAlgn val="ctr"/>
        <c:lblOffset val="100"/>
        <c:noMultiLvlLbl val="0"/>
      </c:catAx>
      <c:valAx>
        <c:axId val="2134099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40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4073</c:v>
                </c:pt>
                <c:pt idx="1">
                  <c:v>4007</c:v>
                </c:pt>
                <c:pt idx="2">
                  <c:v>3802</c:v>
                </c:pt>
                <c:pt idx="3">
                  <c:v>3620</c:v>
                </c:pt>
                <c:pt idx="4">
                  <c:v>3420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407944"/>
        <c:axId val="213404416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341150500185966E-2"/>
                  <c:y val="-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703545016737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93-4936-B991-3A4321BD72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FF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General</c:formatCode>
                <c:ptCount val="5"/>
                <c:pt idx="0">
                  <c:v>866</c:v>
                </c:pt>
                <c:pt idx="1">
                  <c:v>854</c:v>
                </c:pt>
                <c:pt idx="2">
                  <c:v>894</c:v>
                </c:pt>
                <c:pt idx="3">
                  <c:v>806</c:v>
                </c:pt>
                <c:pt idx="4">
                  <c:v>919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93-4936-B991-3A4321BD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9120"/>
        <c:axId val="213408728"/>
      </c:lineChart>
      <c:dateAx>
        <c:axId val="21340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404416"/>
        <c:crosses val="autoZero"/>
        <c:auto val="0"/>
        <c:lblOffset val="100"/>
        <c:baseTimeUnit val="days"/>
      </c:dateAx>
      <c:valAx>
        <c:axId val="2134044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407944"/>
        <c:crosses val="autoZero"/>
        <c:crossBetween val="between"/>
      </c:valAx>
      <c:valAx>
        <c:axId val="2134087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13409120"/>
        <c:crosses val="max"/>
        <c:crossBetween val="between"/>
      </c:valAx>
      <c:catAx>
        <c:axId val="21340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08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175265550204587E-2"/>
                  <c:y val="-8.26852571936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705</c:v>
                </c:pt>
                <c:pt idx="1">
                  <c:v>646</c:v>
                </c:pt>
                <c:pt idx="2">
                  <c:v>633</c:v>
                </c:pt>
                <c:pt idx="3">
                  <c:v>661</c:v>
                </c:pt>
                <c:pt idx="4">
                  <c:v>518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410296"/>
        <c:axId val="213410688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341150500185966E-2"/>
                  <c:y val="-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703545016737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93-4936-B991-3A4321BD72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FF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General</c:formatCode>
                <c:ptCount val="5"/>
                <c:pt idx="0">
                  <c:v>134</c:v>
                </c:pt>
                <c:pt idx="1">
                  <c:v>131</c:v>
                </c:pt>
                <c:pt idx="2">
                  <c:v>122</c:v>
                </c:pt>
                <c:pt idx="3">
                  <c:v>131</c:v>
                </c:pt>
                <c:pt idx="4">
                  <c:v>106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93-4936-B991-3A4321BD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56560"/>
        <c:axId val="209655776"/>
      </c:lineChart>
      <c:dateAx>
        <c:axId val="21341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410688"/>
        <c:crosses val="autoZero"/>
        <c:auto val="0"/>
        <c:lblOffset val="100"/>
        <c:baseTimeUnit val="days"/>
      </c:dateAx>
      <c:valAx>
        <c:axId val="2134106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410296"/>
        <c:crosses val="autoZero"/>
        <c:crossBetween val="between"/>
      </c:valAx>
      <c:valAx>
        <c:axId val="209655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9656560"/>
        <c:crosses val="max"/>
        <c:crossBetween val="between"/>
      </c:valAx>
      <c:catAx>
        <c:axId val="20965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65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0067802450291349E-2"/>
                  <c:y val="-4.2989050599317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341150500185966E-2"/>
                  <c:y val="-7.288696317693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175265550204663E-2"/>
                  <c:y val="-7.043738967275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75265550204566E-2"/>
                  <c:y val="-6.553824266439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004690300111676E-2"/>
                  <c:y val="-6.79878161685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bg2">
                    <a:lumMod val="75000"/>
                  </a:schemeClr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78496"/>
        <c:axId val="208675360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0067802450291349E-2"/>
                  <c:y val="-9.063421965460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93-4936-B991-3A4321BD7286}"/>
                </c:ext>
                <c:ext xmlns:c15="http://schemas.microsoft.com/office/drawing/2012/chart" uri="{CE6537A1-D6FC-4f65-9D91-7224C49458BB}">
                  <c15:layout>
                    <c:manualLayout>
                      <c:w val="2.301113080833209E-2"/>
                      <c:h val="6.9518896048587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450703545016737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41150500185966E-2"/>
                  <c:y val="-8.083592563789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5330390021085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3-4936-B991-3A4321BD72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175265550204566E-2"/>
                  <c:y val="-5.144104358774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93-4936-B991-3A4321BD72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FF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93-4936-B991-3A4321BD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78888"/>
        <c:axId val="208680064"/>
      </c:lineChart>
      <c:dateAx>
        <c:axId val="2086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75360"/>
        <c:crosses val="autoZero"/>
        <c:auto val="0"/>
        <c:lblOffset val="100"/>
        <c:baseTimeUnit val="days"/>
      </c:dateAx>
      <c:valAx>
        <c:axId val="2086753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78496"/>
        <c:crosses val="autoZero"/>
        <c:crossBetween val="between"/>
      </c:valAx>
      <c:valAx>
        <c:axId val="2086800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8678888"/>
        <c:crosses val="max"/>
        <c:crossBetween val="between"/>
      </c:valAx>
      <c:catAx>
        <c:axId val="208678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68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99-5A4D-88B0-E444847C5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Arial Narrow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9-5A4D-88B0-E444847C5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799-5A4D-88B0-E444847C5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 Narrow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99-5A4D-88B0-E444847C5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 Narrow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19</c:v>
                </c:pt>
                <c:pt idx="3">
                  <c:v>33</c:v>
                </c:pt>
                <c:pt idx="4">
                  <c:v>42</c:v>
                </c:pt>
                <c:pt idx="5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9-5A4D-88B0-E444847C5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28558384"/>
        <c:axId val="128554856"/>
      </c:barChart>
      <c:catAx>
        <c:axId val="128558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554856"/>
        <c:crosses val="autoZero"/>
        <c:auto val="1"/>
        <c:lblAlgn val="ctr"/>
        <c:lblOffset val="100"/>
        <c:noMultiLvlLbl val="0"/>
      </c:catAx>
      <c:valAx>
        <c:axId val="128554856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>
                  <a:tint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558384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800">
          <a:solidFill>
            <a:srgbClr val="FFFFFF"/>
          </a:solidFill>
          <a:latin typeface="Arial Narrow"/>
          <a:cs typeface="Arial Narrow"/>
        </a:defRPr>
      </a:pPr>
      <a:endParaRPr lang="it-IT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8900375800433"/>
          <c:y val="6.235011990407674E-2"/>
          <c:w val="0.83376500847056711"/>
          <c:h val="0.74108490260341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73281942187817E-4"/>
                  <c:y val="-1.164762557246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2504544474005E-3"/>
                  <c:y val="-6.74847856411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835333136160886E-3"/>
                  <c:y val="-1.164762557246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48897825426071E-3"/>
                  <c:y val="-3.614336061425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85758563011493E-4"/>
                  <c:y val="-2.879464010171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17605875833764E-3"/>
                  <c:y val="-1.849331555753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621799738300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Foglio3!$A$1:$A$6</c:f>
              <c:strCache>
                <c:ptCount val="6"/>
                <c:pt idx="0">
                  <c:v>ATTIVITA' MANIFATTURIERE</c:v>
                </c:pt>
                <c:pt idx="1">
                  <c:v>TRASPORTO E MAGAZZINAGGIO</c:v>
                </c:pt>
                <c:pt idx="2">
                  <c:v>COSTRUZIONI</c:v>
                </c:pt>
                <c:pt idx="3">
                  <c:v>NOLEGGIO E AGENZIE DI VIAGGIO</c:v>
                </c:pt>
                <c:pt idx="4">
                  <c:v>SANITA'</c:v>
                </c:pt>
                <c:pt idx="5">
                  <c:v>ALTRO</c:v>
                </c:pt>
              </c:strCache>
            </c:strRef>
          </c:cat>
          <c:val>
            <c:numRef>
              <c:f>Foglio3!$B$1:$B$6</c:f>
              <c:numCache>
                <c:formatCode>0.0%</c:formatCode>
                <c:ptCount val="6"/>
                <c:pt idx="0">
                  <c:v>0.82199999999999995</c:v>
                </c:pt>
                <c:pt idx="1">
                  <c:v>0.73599999999999999</c:v>
                </c:pt>
                <c:pt idx="2">
                  <c:v>0.79100000000000004</c:v>
                </c:pt>
                <c:pt idx="3">
                  <c:v>0.70099999999999996</c:v>
                </c:pt>
                <c:pt idx="4">
                  <c:v>0.79600000000000004</c:v>
                </c:pt>
                <c:pt idx="5">
                  <c:v>0.86499999999999999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ser>
          <c:idx val="1"/>
          <c:order val="1"/>
          <c:spPr>
            <a:solidFill>
              <a:srgbClr val="FF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6744489127129524E-3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286613030614338E-5"/>
                  <c:y val="-1.224786752089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C6-449D-8BE0-2F33F78D2E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Foglio3!$A$1:$A$6</c:f>
              <c:strCache>
                <c:ptCount val="6"/>
                <c:pt idx="0">
                  <c:v>ATTIVITA' MANIFATTURIERE</c:v>
                </c:pt>
                <c:pt idx="1">
                  <c:v>TRASPORTO E MAGAZZINAGGIO</c:v>
                </c:pt>
                <c:pt idx="2">
                  <c:v>COSTRUZIONI</c:v>
                </c:pt>
                <c:pt idx="3">
                  <c:v>NOLEGGIO E AGENZIE DI VIAGGIO</c:v>
                </c:pt>
                <c:pt idx="4">
                  <c:v>SANITA'</c:v>
                </c:pt>
                <c:pt idx="5">
                  <c:v>ALTRO</c:v>
                </c:pt>
              </c:strCache>
            </c:strRef>
          </c:cat>
          <c:val>
            <c:numRef>
              <c:f>Foglio3!$C$1:$C$6</c:f>
              <c:numCache>
                <c:formatCode>0.0%</c:formatCode>
                <c:ptCount val="6"/>
                <c:pt idx="0">
                  <c:v>0.17799999999999999</c:v>
                </c:pt>
                <c:pt idx="1">
                  <c:v>0.26400000000000001</c:v>
                </c:pt>
                <c:pt idx="2">
                  <c:v>0.20899999999999999</c:v>
                </c:pt>
                <c:pt idx="3">
                  <c:v>0.29899999999999999</c:v>
                </c:pt>
                <c:pt idx="4">
                  <c:v>0.20399999999999999</c:v>
                </c:pt>
                <c:pt idx="5">
                  <c:v>0.13500000000000001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6-449D-8BE0-2F33F78D2E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8676144"/>
        <c:axId val="208677320"/>
      </c:barChart>
      <c:catAx>
        <c:axId val="2086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77320"/>
        <c:crosses val="autoZero"/>
        <c:auto val="1"/>
        <c:lblAlgn val="ctr"/>
        <c:lblOffset val="100"/>
        <c:noMultiLvlLbl val="0"/>
      </c:catAx>
      <c:valAx>
        <c:axId val="2086773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867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8262677885283"/>
          <c:y val="6.235011990407674E-2"/>
          <c:w val="0.87207851346597809"/>
          <c:h val="0.74108490260341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73281942187817E-4"/>
                  <c:y val="-1.164762557246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2504544474005E-3"/>
                  <c:y val="-6.74847856411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32452039289702E-3"/>
                  <c:y val="-1.899634608500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48897825426071E-3"/>
                  <c:y val="-3.614336061425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85758563011493E-4"/>
                  <c:y val="-2.879464010171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478473168450401E-3"/>
                  <c:y val="-4.2989050599316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7.621799738300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Foglio3!$A$1:$A$6</c:f>
              <c:strCache>
                <c:ptCount val="6"/>
                <c:pt idx="0">
                  <c:v>FABBRICAZIONE PRODOTTI IN METALLO</c:v>
                </c:pt>
                <c:pt idx="1">
                  <c:v>FABBRICAZIONE APPARECCHIATURE E MACCHINARI NCA</c:v>
                </c:pt>
                <c:pt idx="2">
                  <c:v>METALLURGIA</c:v>
                </c:pt>
                <c:pt idx="3">
                  <c:v>FABBRICAZIONE ARTICOLI IN GOMMA E PLASTICA</c:v>
                </c:pt>
                <c:pt idx="4">
                  <c:v>FABBRICAZIONE MOBILI</c:v>
                </c:pt>
                <c:pt idx="5">
                  <c:v>ALTRO</c:v>
                </c:pt>
              </c:strCache>
            </c:strRef>
          </c:cat>
          <c:val>
            <c:numRef>
              <c:f>Foglio3!$B$1:$B$6</c:f>
              <c:numCache>
                <c:formatCode>0.0%</c:formatCode>
                <c:ptCount val="6"/>
                <c:pt idx="0">
                  <c:v>0.80700000000000005</c:v>
                </c:pt>
                <c:pt idx="1">
                  <c:v>0.79900000000000004</c:v>
                </c:pt>
                <c:pt idx="2">
                  <c:v>0.70299999999999996</c:v>
                </c:pt>
                <c:pt idx="3">
                  <c:v>0.78600000000000003</c:v>
                </c:pt>
                <c:pt idx="4">
                  <c:v>0.88200000000000001</c:v>
                </c:pt>
                <c:pt idx="5">
                  <c:v>0.875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ser>
          <c:idx val="1"/>
          <c:order val="1"/>
          <c:spPr>
            <a:solidFill>
              <a:srgbClr val="FF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6744489127129524E-3"/>
                  <c:y val="-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C6-449D-8BE0-2F33F78D2E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48841816704201E-3"/>
                  <c:y val="-7.3487205125356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C6-449D-8BE0-2F33F78D2E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Foglio3!$A$1:$A$6</c:f>
              <c:strCache>
                <c:ptCount val="6"/>
                <c:pt idx="0">
                  <c:v>FABBRICAZIONE PRODOTTI IN METALLO</c:v>
                </c:pt>
                <c:pt idx="1">
                  <c:v>FABBRICAZIONE APPARECCHIATURE E MACCHINARI NCA</c:v>
                </c:pt>
                <c:pt idx="2">
                  <c:v>METALLURGIA</c:v>
                </c:pt>
                <c:pt idx="3">
                  <c:v>FABBRICAZIONE ARTICOLI IN GOMMA E PLASTICA</c:v>
                </c:pt>
                <c:pt idx="4">
                  <c:v>FABBRICAZIONE MOBILI</c:v>
                </c:pt>
                <c:pt idx="5">
                  <c:v>ALTRO</c:v>
                </c:pt>
              </c:strCache>
            </c:strRef>
          </c:cat>
          <c:val>
            <c:numRef>
              <c:f>Foglio3!$C$1:$C$6</c:f>
              <c:numCache>
                <c:formatCode>0.0%</c:formatCode>
                <c:ptCount val="6"/>
                <c:pt idx="0">
                  <c:v>0.193</c:v>
                </c:pt>
                <c:pt idx="1">
                  <c:v>0.20100000000000001</c:v>
                </c:pt>
                <c:pt idx="2">
                  <c:v>0.29699999999999999</c:v>
                </c:pt>
                <c:pt idx="3">
                  <c:v>0.214</c:v>
                </c:pt>
                <c:pt idx="4">
                  <c:v>0.11799999999999999</c:v>
                </c:pt>
                <c:pt idx="5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6-449D-8BE0-2F33F78D2E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8682024"/>
        <c:axId val="208682416"/>
      </c:barChart>
      <c:catAx>
        <c:axId val="20868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82416"/>
        <c:crosses val="autoZero"/>
        <c:auto val="1"/>
        <c:lblAlgn val="ctr"/>
        <c:lblOffset val="100"/>
        <c:noMultiLvlLbl val="0"/>
      </c:catAx>
      <c:valAx>
        <c:axId val="2086824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868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3888888888888888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32-A110-D3C8BC27C21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D-4E32-A110-D3C8BC27C219}"/>
              </c:ext>
            </c:extLst>
          </c:dPt>
          <c:dLbls>
            <c:dLbl>
              <c:idx val="0"/>
              <c:layout>
                <c:manualLayout>
                  <c:x val="-1.2780383500062224E-3"/>
                  <c:y val="0.13532678467824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60767000123979E-3"/>
                  <c:y val="0.13287721117406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3042E-3"/>
                  <c:y val="0.11817977014899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780383500061989E-3"/>
                  <c:y val="0.13532678467824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Foglio3!$A$1:$A$3</c:f>
              <c:strCache>
                <c:ptCount val="3"/>
                <c:pt idx="0">
                  <c:v>PROVINCIA MONZA</c:v>
                </c:pt>
                <c:pt idx="1">
                  <c:v>PROVINCIA LECCO</c:v>
                </c:pt>
                <c:pt idx="2">
                  <c:v>ATS BRIANZA</c:v>
                </c:pt>
              </c:strCache>
            </c:strRef>
          </c:cat>
          <c:val>
            <c:numRef>
              <c:f>Foglio3!$B$1:$B$3</c:f>
              <c:numCache>
                <c:formatCode>#,##0</c:formatCode>
                <c:ptCount val="3"/>
                <c:pt idx="0">
                  <c:v>5240</c:v>
                </c:pt>
                <c:pt idx="1">
                  <c:v>1651</c:v>
                </c:pt>
                <c:pt idx="2">
                  <c:v>6891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8680456"/>
        <c:axId val="208679672"/>
      </c:barChart>
      <c:catAx>
        <c:axId val="20868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79672"/>
        <c:crosses val="autoZero"/>
        <c:auto val="1"/>
        <c:lblAlgn val="ctr"/>
        <c:lblOffset val="100"/>
        <c:noMultiLvlLbl val="0"/>
      </c:catAx>
      <c:valAx>
        <c:axId val="2086796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8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00710666445055"/>
                  <c:y val="-1.232431630474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9470395047645583"/>
                      <c:h val="0.18920325287007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95046404184341"/>
                  <c:y val="-5.277362184052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8263660389095823"/>
                      <c:h val="0.197173100142177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PROVINCIA MONZA</c:v>
                </c:pt>
                <c:pt idx="2">
                  <c:v>PROVINCIA LECCO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76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2791477275475"/>
          <c:y val="6.235011990407674E-2"/>
          <c:w val="0.80213883240026473"/>
          <c:h val="0.7974251779678619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5"/>
            <c:spPr>
              <a:solidFill>
                <a:srgbClr val="00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565457300235572E-2"/>
                  <c:y val="8.388574109049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399572350254206E-2"/>
                  <c:y val="7.163787356960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653702057796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287418950229455E-2"/>
                  <c:y val="7.163787356960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677610700260454E-2"/>
                  <c:y val="7.408744707378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66FF"/>
                </a:solidFill>
                <a:prstDash val="sysDash"/>
                <a:bevel/>
                <a:headEnd type="none" w="sm" len="med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Foglio3!$B$1:$B$5</c:f>
              <c:numCache>
                <c:formatCode>#,##0</c:formatCode>
                <c:ptCount val="5"/>
                <c:pt idx="0">
                  <c:v>1002</c:v>
                </c:pt>
                <c:pt idx="1">
                  <c:v>1055</c:v>
                </c:pt>
                <c:pt idx="2">
                  <c:v>1046</c:v>
                </c:pt>
                <c:pt idx="3">
                  <c:v>1145</c:v>
                </c:pt>
                <c:pt idx="4">
                  <c:v>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78104"/>
        <c:axId val="208682808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6009380600223172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843495650241806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6545730023556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1534000247958E-2"/>
                  <c:y val="7.83863521337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4349565024185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33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Foglio3!$C$1:$C$5</c:f>
              <c:numCache>
                <c:formatCode>#,##0</c:formatCode>
                <c:ptCount val="5"/>
                <c:pt idx="0">
                  <c:v>363</c:v>
                </c:pt>
                <c:pt idx="1">
                  <c:v>292</c:v>
                </c:pt>
                <c:pt idx="2">
                  <c:v>342</c:v>
                </c:pt>
                <c:pt idx="3">
                  <c:v>310</c:v>
                </c:pt>
                <c:pt idx="4">
                  <c:v>344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5B2-417E-91F6-C77EAE8CD9A4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9843495650241758E-2"/>
                  <c:y val="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33687400272757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843495650241855E-2"/>
                  <c:y val="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33687400272757E-2"/>
                  <c:y val="6.61384846128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B2-417E-91F6-C77EAE8CD9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55649050266557E-2"/>
                  <c:y val="6.858805811699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5B2-417E-91F6-C77EAE8CD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ash"/>
                <a:tailEnd type="stealth" w="lg" len="lg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Foglio3!$A$1:$A$5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Foglio3!$D$1:$D$5</c:f>
              <c:numCache>
                <c:formatCode>#,##0</c:formatCode>
                <c:ptCount val="5"/>
                <c:pt idx="0">
                  <c:v>1365</c:v>
                </c:pt>
                <c:pt idx="1">
                  <c:v>1347</c:v>
                </c:pt>
                <c:pt idx="2">
                  <c:v>1388</c:v>
                </c:pt>
                <c:pt idx="3">
                  <c:v>1455</c:v>
                </c:pt>
                <c:pt idx="4">
                  <c:v>1336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5B2-417E-91F6-C77EAE8CD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393072"/>
        <c:axId val="216396208"/>
      </c:lineChart>
      <c:dateAx>
        <c:axId val="2086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8682808"/>
        <c:crosses val="autoZero"/>
        <c:auto val="0"/>
        <c:lblOffset val="100"/>
        <c:baseTimeUnit val="days"/>
      </c:dateAx>
      <c:valAx>
        <c:axId val="2086828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678104"/>
        <c:crosses val="autoZero"/>
        <c:crossBetween val="between"/>
      </c:valAx>
      <c:valAx>
        <c:axId val="216396208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16393072"/>
        <c:crosses val="max"/>
        <c:crossBetween val="between"/>
      </c:valAx>
      <c:catAx>
        <c:axId val="21639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96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8197584988313817"/>
          <c:w val="0.97591341104031304"/>
          <c:h val="0.71498121866649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PROVINCIA MONZA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6906863914737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4343434343435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Foglio1!$B$2:$B$4</c:f>
              <c:numCache>
                <c:formatCode>#,##0.0;[Red]#,##0.0</c:formatCode>
                <c:ptCount val="3"/>
                <c:pt idx="0">
                  <c:v>0.2</c:v>
                </c:pt>
                <c:pt idx="1">
                  <c:v>4.9000000000000004</c:v>
                </c:pt>
                <c:pt idx="2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PROVINCIA LECCO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3303308677324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87702375234105E-17"/>
                  <c:y val="-1.5722182454465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0.4</c:v>
                </c:pt>
                <c:pt idx="1">
                  <c:v>5.9</c:v>
                </c:pt>
                <c:pt idx="2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BRIANZA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0143851187617053E-17"/>
                  <c:y val="-1.8566770062833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ACD-40FF-8DCA-2ECFDF5394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48449527131232E-3"/>
                  <c:y val="-1.3641931122246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CD-40FF-8DCA-2ECFDF5394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AGRICOLTURA</c:v>
                </c:pt>
                <c:pt idx="1">
                  <c:v>CONTO STATO</c:v>
                </c:pt>
                <c:pt idx="2">
                  <c:v>INDUSTRIA E SERVIZI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0.2</c:v>
                </c:pt>
                <c:pt idx="1">
                  <c:v>5.0999999999999996</c:v>
                </c:pt>
                <c:pt idx="2">
                  <c:v>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216398952"/>
        <c:axId val="216395032"/>
      </c:barChart>
      <c:catAx>
        <c:axId val="21639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6395032"/>
        <c:crosses val="autoZero"/>
        <c:auto val="1"/>
        <c:lblAlgn val="ctr"/>
        <c:lblOffset val="100"/>
        <c:noMultiLvlLbl val="0"/>
      </c:catAx>
      <c:valAx>
        <c:axId val="216395032"/>
        <c:scaling>
          <c:orientation val="minMax"/>
        </c:scaling>
        <c:delete val="1"/>
        <c:axPos val="l"/>
        <c:numFmt formatCode="#,##0.0;[Red]#,##0.0" sourceLinked="1"/>
        <c:majorTickMark val="none"/>
        <c:minorTickMark val="none"/>
        <c:tickLblPos val="nextTo"/>
        <c:crossAx val="21639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506515275759535"/>
          <c:y val="2.0055723436287433E-3"/>
          <c:w val="0.22859716050668394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FF0066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875243193512725"/>
                  <c:y val="-8.3730371698281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257287184555341"/>
                      <c:h val="0.1477416196626082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291546865915796"/>
                  <c:y val="-9.9993724529707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737360661583"/>
                      <c:h val="0.153408042867628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MASCHI</c:v>
                </c:pt>
                <c:pt idx="2">
                  <c:v>FEMMINE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51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7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6.235011990407674E-2"/>
          <c:w val="0.94578188190143164"/>
          <c:h val="0.79742517796786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560767000123979E-3"/>
                  <c:y val="-2.2507337147724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780383500061989E-3"/>
                  <c:y val="-2.1445919589181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560767000124447E-3"/>
                  <c:y val="-1.8493315557530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60767000123979E-3"/>
                  <c:y val="-1.4097199076645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198052068288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341150500185031E-3"/>
                  <c:y val="-9.198052068288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8D-4E32-A110-D3C8BC27C21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560767000123979E-3"/>
                  <c:y val="-1.654677258082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5C-422D-9A19-A775BFB03F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Foglio3!$A$1:$A$7</c:f>
              <c:strCache>
                <c:ptCount val="7"/>
                <c:pt idx="0">
                  <c:v>FINO A 19 AA</c:v>
                </c:pt>
                <c:pt idx="1">
                  <c:v>20 - 29 AA</c:v>
                </c:pt>
                <c:pt idx="2">
                  <c:v>30 - 39 AA</c:v>
                </c:pt>
                <c:pt idx="3">
                  <c:v>40 - 49 AA</c:v>
                </c:pt>
                <c:pt idx="4">
                  <c:v>50 - 59 AA</c:v>
                </c:pt>
                <c:pt idx="5">
                  <c:v>60 - 69 AA</c:v>
                </c:pt>
                <c:pt idx="6">
                  <c:v>DA 70 E +</c:v>
                </c:pt>
              </c:strCache>
            </c:strRef>
          </c:cat>
          <c:val>
            <c:numRef>
              <c:f>Foglio3!$B$1:$B$7</c:f>
              <c:numCache>
                <c:formatCode>#,##0</c:formatCode>
                <c:ptCount val="7"/>
                <c:pt idx="0" formatCode="General">
                  <c:v>56</c:v>
                </c:pt>
                <c:pt idx="1">
                  <c:v>1311</c:v>
                </c:pt>
                <c:pt idx="2">
                  <c:v>1866</c:v>
                </c:pt>
                <c:pt idx="3">
                  <c:v>1949</c:v>
                </c:pt>
                <c:pt idx="4">
                  <c:v>1453</c:v>
                </c:pt>
                <c:pt idx="5" formatCode="General">
                  <c:v>252</c:v>
                </c:pt>
                <c:pt idx="6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8D-4E32-A110-D3C8BC27C2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6395816"/>
        <c:axId val="216399736"/>
      </c:barChart>
      <c:catAx>
        <c:axId val="21639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6399736"/>
        <c:crosses val="autoZero"/>
        <c:auto val="1"/>
        <c:lblAlgn val="ctr"/>
        <c:lblOffset val="100"/>
        <c:noMultiLvlLbl val="0"/>
      </c:catAx>
      <c:valAx>
        <c:axId val="216399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39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54678970769881"/>
                  <c:y val="-7.336496339641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9778817181237"/>
                      <c:h val="0.150045043729689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247628238241027"/>
                  <c:y val="-0.11035913283157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>
                  <c15:layout>
                    <c:manualLayout>
                      <c:w val="0.1322737360661583"/>
                      <c:h val="0.160318315068873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ITALIANI</c:v>
                </c:pt>
                <c:pt idx="2">
                  <c:v>STRANIERI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86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0.8</c:v>
                </c:pt>
                <c:pt idx="1">
                  <c:v>14.5</c:v>
                </c:pt>
                <c:pt idx="2">
                  <c:v>18.3</c:v>
                </c:pt>
                <c:pt idx="3">
                  <c:v>59.3</c:v>
                </c:pt>
                <c:pt idx="4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0.5</c:v>
                </c:pt>
                <c:pt idx="1">
                  <c:v>16.7</c:v>
                </c:pt>
                <c:pt idx="2">
                  <c:v>18.899999999999999</c:v>
                </c:pt>
                <c:pt idx="3">
                  <c:v>57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BRIANZA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0.4</c:v>
                </c:pt>
                <c:pt idx="1">
                  <c:v>20.6</c:v>
                </c:pt>
                <c:pt idx="2">
                  <c:v>20</c:v>
                </c:pt>
                <c:pt idx="3">
                  <c:v>52.5</c:v>
                </c:pt>
                <c:pt idx="4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174800416"/>
        <c:axId val="174799240"/>
      </c:barChart>
      <c:catAx>
        <c:axId val="1748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74799240"/>
        <c:crosses val="autoZero"/>
        <c:auto val="1"/>
        <c:lblAlgn val="ctr"/>
        <c:lblOffset val="100"/>
        <c:noMultiLvlLbl val="0"/>
      </c:catAx>
      <c:valAx>
        <c:axId val="174799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8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637647010952586"/>
          <c:y val="1.5151515151515152E-2"/>
          <c:w val="0.1694755330601796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PROVINCIA MONZA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Foglio1!$B$2:$B$6</c:f>
              <c:numCache>
                <c:formatCode>0.0;[Red]0.0</c:formatCode>
                <c:ptCount val="5"/>
                <c:pt idx="0">
                  <c:v>0.3</c:v>
                </c:pt>
                <c:pt idx="1">
                  <c:v>19.600000000000001</c:v>
                </c:pt>
                <c:pt idx="2">
                  <c:v>20.3</c:v>
                </c:pt>
                <c:pt idx="3">
                  <c:v>52.9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PROVINCIA LECCO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Foglio1!$C$2:$C$6</c:f>
              <c:numCache>
                <c:formatCode>0;[Red]0</c:formatCode>
                <c:ptCount val="5"/>
                <c:pt idx="0" formatCode="0.0;[Red]0.0">
                  <c:v>0.6</c:v>
                </c:pt>
                <c:pt idx="1">
                  <c:v>23</c:v>
                </c:pt>
                <c:pt idx="2" formatCode="0.0;[Red]0.0">
                  <c:v>19.100000000000001</c:v>
                </c:pt>
                <c:pt idx="3" formatCode="0.0;[Red]0.0">
                  <c:v>51.4</c:v>
                </c:pt>
                <c:pt idx="4" formatCode="0.0;[Red]0.0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MONZA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Foglio1!$D$2:$D$6</c:f>
              <c:numCache>
                <c:formatCode>0.0;[Red]0.0</c:formatCode>
                <c:ptCount val="5"/>
                <c:pt idx="0">
                  <c:v>0.4</c:v>
                </c:pt>
                <c:pt idx="1">
                  <c:v>20.6</c:v>
                </c:pt>
                <c:pt idx="2" formatCode="0;[Red]0">
                  <c:v>20</c:v>
                </c:pt>
                <c:pt idx="3">
                  <c:v>52.5</c:v>
                </c:pt>
                <c:pt idx="4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104285248"/>
        <c:axId val="104284072"/>
      </c:barChart>
      <c:catAx>
        <c:axId val="1042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04284072"/>
        <c:crosses val="autoZero"/>
        <c:auto val="1"/>
        <c:lblAlgn val="ctr"/>
        <c:lblOffset val="100"/>
        <c:noMultiLvlLbl val="0"/>
      </c:catAx>
      <c:valAx>
        <c:axId val="104284072"/>
        <c:scaling>
          <c:orientation val="minMax"/>
        </c:scaling>
        <c:delete val="1"/>
        <c:axPos val="l"/>
        <c:numFmt formatCode="0.0;[Red]0.0" sourceLinked="1"/>
        <c:majorTickMark val="none"/>
        <c:minorTickMark val="none"/>
        <c:tickLblPos val="nextTo"/>
        <c:crossAx val="1042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491875733201265"/>
          <c:y val="1.5151515151515152E-2"/>
          <c:w val="0.22093324583769264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3294479843474E-2"/>
          <c:y val="0.13485967522446143"/>
          <c:w val="0.97591341104031304"/>
          <c:h val="0.77114901503229061"/>
        </c:manualLayout>
      </c:layout>
      <c:doughnutChart>
        <c:varyColors val="1"/>
        <c:ser>
          <c:idx val="2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C9-4640-920E-4E3C80BCFBB4}"/>
              </c:ext>
            </c:extLst>
          </c:dPt>
          <c:dPt>
            <c:idx val="1"/>
            <c:bubble3D val="0"/>
            <c:explosion val="1"/>
            <c:spPr>
              <a:solidFill>
                <a:srgbClr val="FF33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640-920E-4E3C80BCFBB4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innerShdw blurRad="114300">
                  <a:schemeClr val="accent3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C9-4640-920E-4E3C80BCFBB4}"/>
              </c:ext>
            </c:extLst>
          </c:dPt>
          <c:dLbls>
            <c:dLbl>
              <c:idx val="0"/>
              <c:layout>
                <c:manualLayout>
                  <c:x val="1.094844952713043E-3"/>
                  <c:y val="-7.7468504303322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094220804881731"/>
                  <c:y val="-8.8690895181327539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860612271780862"/>
                  <c:y val="7.1154039035964426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45348581391292E-3"/>
                  <c:y val="-5.38850692958831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793798108521719E-3"/>
                  <c:y val="-7.578736747830028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8C9-4640-920E-4E3C80BCFB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48449527128825E-3"/>
                  <c:y val="-6.77812458114409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8C9-4640-920E-4E3C80BCFB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Foglio1!$A$1:$A$3</c:f>
              <c:strCache>
                <c:ptCount val="3"/>
                <c:pt idx="1">
                  <c:v>ADDETTI ≤ 30</c:v>
                </c:pt>
                <c:pt idx="2">
                  <c:v>ADDETTI &gt; 30</c:v>
                </c:pt>
              </c:strCache>
            </c:strRef>
          </c:cat>
          <c:val>
            <c:numRef>
              <c:f>Foglio1!$B$1:$B$3</c:f>
              <c:numCache>
                <c:formatCode>#,##0</c:formatCode>
                <c:ptCount val="3"/>
                <c:pt idx="1">
                  <c:v>98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Foglio1!$B$2:$B$6</c:f>
              <c:numCache>
                <c:formatCode>0.0;[Red]0.0</c:formatCode>
                <c:ptCount val="5"/>
                <c:pt idx="0">
                  <c:v>0.7</c:v>
                </c:pt>
                <c:pt idx="1">
                  <c:v>26.2</c:v>
                </c:pt>
                <c:pt idx="2">
                  <c:v>8.9</c:v>
                </c:pt>
                <c:pt idx="3" formatCode="0;[Red]0">
                  <c:v>60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Foglio1!$C$2:$C$6</c:f>
              <c:numCache>
                <c:formatCode>0.0;[Red]0.0</c:formatCode>
                <c:ptCount val="5"/>
                <c:pt idx="0">
                  <c:v>0.3</c:v>
                </c:pt>
                <c:pt idx="1">
                  <c:v>27.9</c:v>
                </c:pt>
                <c:pt idx="2">
                  <c:v>7.4</c:v>
                </c:pt>
                <c:pt idx="3">
                  <c:v>59.2</c:v>
                </c:pt>
                <c:pt idx="4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BRIANZA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Foglio1!$D$2:$D$6</c:f>
              <c:numCache>
                <c:formatCode>0.0;[Red]0.0</c:formatCode>
                <c:ptCount val="5"/>
                <c:pt idx="0">
                  <c:v>0.2</c:v>
                </c:pt>
                <c:pt idx="1">
                  <c:v>38.9</c:v>
                </c:pt>
                <c:pt idx="2" formatCode="0;[Red]0">
                  <c:v>8</c:v>
                </c:pt>
                <c:pt idx="3" formatCode="0;[Red]0">
                  <c:v>48</c:v>
                </c:pt>
                <c:pt idx="4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203313184"/>
        <c:axId val="203310440"/>
      </c:barChart>
      <c:catAx>
        <c:axId val="2033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3310440"/>
        <c:crosses val="autoZero"/>
        <c:auto val="1"/>
        <c:lblAlgn val="ctr"/>
        <c:lblOffset val="100"/>
        <c:noMultiLvlLbl val="0"/>
      </c:catAx>
      <c:valAx>
        <c:axId val="203310440"/>
        <c:scaling>
          <c:orientation val="minMax"/>
        </c:scaling>
        <c:delete val="1"/>
        <c:axPos val="l"/>
        <c:numFmt formatCode="0.0;[Red]0.0" sourceLinked="1"/>
        <c:majorTickMark val="none"/>
        <c:minorTickMark val="none"/>
        <c:tickLblPos val="nextTo"/>
        <c:crossAx val="2033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39703078048824"/>
          <c:y val="1.5151515151515152E-2"/>
          <c:w val="0.23188169536482303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PROVINCIA MONZA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Foglio1!$B$2:$B$6</c:f>
              <c:numCache>
                <c:formatCode>0.0;[Red]0.0</c:formatCode>
                <c:ptCount val="5"/>
                <c:pt idx="0">
                  <c:v>0.2</c:v>
                </c:pt>
                <c:pt idx="1">
                  <c:v>36.299999999999997</c:v>
                </c:pt>
                <c:pt idx="2">
                  <c:v>7.6</c:v>
                </c:pt>
                <c:pt idx="3" formatCode="0;[Red]0">
                  <c:v>51</c:v>
                </c:pt>
                <c:pt idx="4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15-449C-977A-A9C32AE46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PROVINCIA LECCO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Foglio1!$C$2:$C$6</c:f>
              <c:numCache>
                <c:formatCode>0.0;[Red]0.0</c:formatCode>
                <c:ptCount val="5"/>
                <c:pt idx="0">
                  <c:v>0.3</c:v>
                </c:pt>
                <c:pt idx="1">
                  <c:v>46.3</c:v>
                </c:pt>
                <c:pt idx="2">
                  <c:v>9.1</c:v>
                </c:pt>
                <c:pt idx="3">
                  <c:v>39.4</c:v>
                </c:pt>
                <c:pt idx="4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5-449C-977A-A9C32AE46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ATS BRIANZA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AGRINDUSTRIA</c:v>
                </c:pt>
                <c:pt idx="1">
                  <c:v>INDUSTRIA</c:v>
                </c:pt>
                <c:pt idx="2">
                  <c:v>COSTRUZIONI</c:v>
                </c:pt>
                <c:pt idx="3">
                  <c:v>SERVIZI</c:v>
                </c:pt>
                <c:pt idx="4">
                  <c:v>NON CLASSIFICATO</c:v>
                </c:pt>
              </c:strCache>
            </c:strRef>
          </c:cat>
          <c:val>
            <c:numRef>
              <c:f>Foglio1!$D$2:$D$6</c:f>
              <c:numCache>
                <c:formatCode>0.0;[Red]0.0</c:formatCode>
                <c:ptCount val="5"/>
                <c:pt idx="0">
                  <c:v>0.2</c:v>
                </c:pt>
                <c:pt idx="1">
                  <c:v>38.9</c:v>
                </c:pt>
                <c:pt idx="2" formatCode="0;[Red]0">
                  <c:v>8</c:v>
                </c:pt>
                <c:pt idx="3" formatCode="0;[Red]0">
                  <c:v>48</c:v>
                </c:pt>
                <c:pt idx="4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5-449C-977A-A9C32AE46A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2"/>
        <c:axId val="203312792"/>
        <c:axId val="203314752"/>
      </c:barChart>
      <c:catAx>
        <c:axId val="20331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3314752"/>
        <c:crosses val="autoZero"/>
        <c:auto val="1"/>
        <c:lblAlgn val="ctr"/>
        <c:lblOffset val="100"/>
        <c:noMultiLvlLbl val="0"/>
      </c:catAx>
      <c:valAx>
        <c:axId val="203314752"/>
        <c:scaling>
          <c:orientation val="minMax"/>
        </c:scaling>
        <c:delete val="1"/>
        <c:axPos val="l"/>
        <c:numFmt formatCode="0.0;[Red]0.0" sourceLinked="1"/>
        <c:majorTickMark val="none"/>
        <c:minorTickMark val="none"/>
        <c:tickLblPos val="nextTo"/>
        <c:crossAx val="20331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39703078048824"/>
          <c:y val="1.5151515151515152E-2"/>
          <c:w val="0.23188169536482303"/>
          <c:h val="0.199179591187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0.4429</cdr:x>
      <cdr:y>0.50456</cdr:y>
    </cdr:from>
    <cdr:to>
      <cdr:x>0.58091</cdr:x>
      <cdr:y>0.57099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5137554" y="2781886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0.13989</cdr:x>
      <cdr:y>0.58741</cdr:y>
    </cdr:from>
    <cdr:to>
      <cdr:x>0.29633</cdr:x>
      <cdr:y>0.67926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1622696" y="3238695"/>
          <a:ext cx="1814732" cy="50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75.277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0.74263</cdr:x>
      <cdr:y>0.61037</cdr:y>
    </cdr:from>
    <cdr:to>
      <cdr:x>0.89907</cdr:x>
      <cdr:y>0.70223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8614340" y="3365304"/>
          <a:ext cx="1814732" cy="50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1.565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0.01844</cdr:x>
      <cdr:y>0.59439</cdr:y>
    </cdr:from>
    <cdr:to>
      <cdr:x>0.18334</cdr:x>
      <cdr:y>0.76417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83240" y="3081660"/>
          <a:ext cx="163862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0.18339</cdr:y>
    </cdr:from>
    <cdr:to>
      <cdr:x>0.20802</cdr:x>
      <cdr:y>0.25463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950774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0.0136</cdr:x>
      <cdr:y>0.38796</cdr:y>
    </cdr:from>
    <cdr:to>
      <cdr:x>0.18834</cdr:x>
      <cdr:y>0.55774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35145" y="2011410"/>
          <a:ext cx="173640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0.0237</cdr:x>
      <cdr:y>0.5</cdr:y>
    </cdr:from>
    <cdr:to>
      <cdr:x>0.1886</cdr:x>
      <cdr:y>0.66978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235492" y="2592288"/>
          <a:ext cx="163862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0.07987</cdr:y>
    </cdr:from>
    <cdr:to>
      <cdr:x>0.20802</cdr:x>
      <cdr:y>0.15111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414117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0.01229</cdr:x>
      <cdr:y>0.28214</cdr:y>
    </cdr:from>
    <cdr:to>
      <cdr:x>0.18703</cdr:x>
      <cdr:y>0.45192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22082" y="1462770"/>
          <a:ext cx="173640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0.71952</cdr:x>
      <cdr:y>0</cdr:y>
    </cdr:from>
    <cdr:to>
      <cdr:x>0.80468</cdr:x>
      <cdr:y>0.07124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7149934" y="0"/>
          <a:ext cx="8462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808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0.75633</cdr:x>
      <cdr:y>0.07494</cdr:y>
    </cdr:from>
    <cdr:to>
      <cdr:x>0.77736</cdr:x>
      <cdr:y>0.11022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515695" y="388553"/>
          <a:ext cx="209005" cy="18288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0.64459</cdr:x>
      <cdr:y>0.0951</cdr:y>
    </cdr:from>
    <cdr:to>
      <cdr:x>0.7537</cdr:x>
      <cdr:y>0.16313</cdr:y>
    </cdr:to>
    <cdr:cxnSp macro="">
      <cdr:nvCxnSpPr>
        <cdr:cNvPr id="8" name="Connettore diritto 7"/>
        <cdr:cNvCxnSpPr/>
      </cdr:nvCxnSpPr>
      <cdr:spPr>
        <a:xfrm xmlns:a="http://schemas.openxmlformats.org/drawingml/2006/main" flipV="1">
          <a:off x="6405352" y="493056"/>
          <a:ext cx="1084217" cy="35269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0.82122</cdr:x>
      <cdr:y>0.01477</cdr:y>
    </cdr:from>
    <cdr:to>
      <cdr:x>1</cdr:x>
      <cdr:y>0.10295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8160555" y="76572"/>
          <a:ext cx="177654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0.77414</cdr:y>
    </cdr:from>
    <cdr:to>
      <cdr:x>0.1649</cdr:x>
      <cdr:y>0.8988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0" y="4013576"/>
          <a:ext cx="163862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0.52756</cdr:y>
    </cdr:from>
    <cdr:to>
      <cdr:x>0.20802</cdr:x>
      <cdr:y>0.5988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2735181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0.62109</cdr:y>
    </cdr:from>
    <cdr:to>
      <cdr:x>0.17474</cdr:x>
      <cdr:y>0.74575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0" y="3220080"/>
          <a:ext cx="173641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0.14475</cdr:x>
      <cdr:y>0.5</cdr:y>
    </cdr:from>
    <cdr:to>
      <cdr:x>0.30119</cdr:x>
      <cdr:y>0.59186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679025" y="2756765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0.68133</cdr:x>
      <cdr:y>0.5</cdr:y>
    </cdr:from>
    <cdr:to>
      <cdr:x>0.83778</cdr:x>
      <cdr:y>0.59185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7903249" y="2756765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0.42618</cdr:x>
      <cdr:y>0.50298</cdr:y>
    </cdr:from>
    <cdr:to>
      <cdr:x>0.56418</cdr:x>
      <cdr:y>0.56941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43658" y="2773215"/>
          <a:ext cx="1600774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0.15134</cdr:x>
      <cdr:y>0.57314</cdr:y>
    </cdr:from>
    <cdr:to>
      <cdr:x>0.30778</cdr:x>
      <cdr:y>0.665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755517" y="3160033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0.73469</cdr:x>
      <cdr:y>0.56308</cdr:y>
    </cdr:from>
    <cdr:to>
      <cdr:x>0.89114</cdr:x>
      <cdr:y>0.65493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522283" y="3104538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16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0.15134</cdr:x>
      <cdr:y>0.57314</cdr:y>
    </cdr:from>
    <cdr:to>
      <cdr:x>0.30778</cdr:x>
      <cdr:y>0.665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755517" y="3160033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1.615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0.73469</cdr:x>
      <cdr:y>0.56308</cdr:y>
    </cdr:from>
    <cdr:to>
      <cdr:x>0.89114</cdr:x>
      <cdr:y>0.65493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522283" y="3104538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25.459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0.13267</cdr:x>
      <cdr:y>0.60474</cdr:y>
    </cdr:from>
    <cdr:to>
      <cdr:x>0.28911</cdr:x>
      <cdr:y>0.6966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538934" y="3334229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1.172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0.71089</cdr:x>
      <cdr:y>0.60037</cdr:y>
    </cdr:from>
    <cdr:to>
      <cdr:x>0.86734</cdr:x>
      <cdr:y>0.69222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246149" y="3310166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443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0.01813</cdr:x>
      <cdr:y>0.59459</cdr:y>
    </cdr:from>
    <cdr:to>
      <cdr:x>0.18303</cdr:x>
      <cdr:y>0.76437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80183" y="3082693"/>
          <a:ext cx="1638628" cy="880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0.1052</cdr:y>
    </cdr:from>
    <cdr:to>
      <cdr:x>0.20802</cdr:x>
      <cdr:y>0.17644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545434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0.01965</cdr:x>
      <cdr:y>0.2582</cdr:y>
    </cdr:from>
    <cdr:to>
      <cdr:x>0.19439</cdr:x>
      <cdr:y>0.42798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95302" y="1338673"/>
          <a:ext cx="1736409" cy="880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0.12249</cdr:x>
      <cdr:y>0.62511</cdr:y>
    </cdr:from>
    <cdr:to>
      <cdr:x>0.27893</cdr:x>
      <cdr:y>0.71697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420836" y="3446583"/>
          <a:ext cx="1814732" cy="50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194.490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0.71958</cdr:x>
      <cdr:y>0.62568</cdr:y>
    </cdr:from>
    <cdr:to>
      <cdr:x>0.87603</cdr:x>
      <cdr:y>0.71753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47053" y="3449710"/>
          <a:ext cx="1814732" cy="50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188.995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0.20914</cdr:y>
    </cdr:from>
    <cdr:to>
      <cdr:x>0.13604</cdr:x>
      <cdr:y>0.27444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0" y="1084310"/>
          <a:ext cx="145142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STRADALI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0.01038</cdr:x>
      <cdr:y>0.5</cdr:y>
    </cdr:from>
    <cdr:to>
      <cdr:x>0.13332</cdr:x>
      <cdr:y>0.61279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116158" y="2592288"/>
          <a:ext cx="1375758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NON STRADALI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0.80687</cdr:x>
      <cdr:y>0.02546</cdr:y>
    </cdr:from>
    <cdr:to>
      <cdr:x>0.98956</cdr:x>
      <cdr:y>0.09076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9578888" y="131985"/>
          <a:ext cx="2168840" cy="338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0.20914</cdr:y>
    </cdr:from>
    <cdr:to>
      <cdr:x>0.13604</cdr:x>
      <cdr:y>0.27444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0" y="1084310"/>
          <a:ext cx="145142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STRADALI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0.01038</cdr:x>
      <cdr:y>0.5</cdr:y>
    </cdr:from>
    <cdr:to>
      <cdr:x>0.12737</cdr:x>
      <cdr:y>0.61279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123228" y="2592288"/>
          <a:ext cx="1388870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NON STRADALI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0.15012</cdr:x>
      <cdr:y>0.5</cdr:y>
    </cdr:from>
    <cdr:to>
      <cdr:x>0.30656</cdr:x>
      <cdr:y>0.59186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741339" y="2756765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22.106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0.71089</cdr:x>
      <cdr:y>0.5053</cdr:y>
    </cdr:from>
    <cdr:to>
      <cdr:x>0.86734</cdr:x>
      <cdr:y>0.59715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246149" y="2786012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4.967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0.03224</cdr:x>
      <cdr:y>0.87637</cdr:y>
    </cdr:from>
    <cdr:to>
      <cdr:x>0.18874</cdr:x>
      <cdr:y>0.93777</cdr:y>
    </cdr:to>
    <cdr:sp macro="" textlink="">
      <cdr:nvSpPr>
        <cdr:cNvPr id="8" name="CasellaDiTesto 4"/>
        <cdr:cNvSpPr txBox="1"/>
      </cdr:nvSpPr>
      <cdr:spPr>
        <a:xfrm xmlns:a="http://schemas.openxmlformats.org/drawingml/2006/main">
          <a:off x="374030" y="4831881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0.19571</cdr:y>
    </cdr:from>
    <cdr:to>
      <cdr:x>0.20802</cdr:x>
      <cdr:y>0.26695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1014674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0.02179</cdr:x>
      <cdr:y>0.66896</cdr:y>
    </cdr:from>
    <cdr:to>
      <cdr:x>0.19653</cdr:x>
      <cdr:y>0.7402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216553" y="3468257"/>
          <a:ext cx="1736409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0.02465</cdr:x>
      <cdr:y>0.06048</cdr:y>
    </cdr:from>
    <cdr:to>
      <cdr:x>0.20338</cdr:x>
      <cdr:y>0.12578</cdr:y>
    </cdr:to>
    <cdr:sp macro="" textlink="">
      <cdr:nvSpPr>
        <cdr:cNvPr id="2" name="CasellaDiTesto 5"/>
        <cdr:cNvSpPr txBox="1"/>
      </cdr:nvSpPr>
      <cdr:spPr>
        <a:xfrm xmlns:a="http://schemas.openxmlformats.org/drawingml/2006/main">
          <a:off x="244968" y="313562"/>
          <a:ext cx="177604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0.19571</cdr:y>
    </cdr:from>
    <cdr:to>
      <cdr:x>0.20802</cdr:x>
      <cdr:y>0.26695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1014674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0.02179</cdr:x>
      <cdr:y>0.66896</cdr:y>
    </cdr:from>
    <cdr:to>
      <cdr:x>0.19653</cdr:x>
      <cdr:y>0.7402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216553" y="3468257"/>
          <a:ext cx="1736409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0.19571</cdr:y>
    </cdr:from>
    <cdr:to>
      <cdr:x>0.20802</cdr:x>
      <cdr:y>0.26695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1014673"/>
          <a:ext cx="2067116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0.02179</cdr:x>
      <cdr:y>0.66896</cdr:y>
    </cdr:from>
    <cdr:to>
      <cdr:x>0.19653</cdr:x>
      <cdr:y>0.7402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216553" y="3468257"/>
          <a:ext cx="1736409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0.57811</cdr:y>
    </cdr:from>
    <cdr:to>
      <cdr:x>0.20802</cdr:x>
      <cdr:y>0.64935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-1127448" y="2997237"/>
          <a:ext cx="2067116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0.75463</cdr:y>
    </cdr:from>
    <cdr:to>
      <cdr:x>0.17474</cdr:x>
      <cdr:y>0.82587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0" y="3912411"/>
          <a:ext cx="1736410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0.20914</cdr:y>
    </cdr:from>
    <cdr:to>
      <cdr:x>0.13604</cdr:x>
      <cdr:y>0.27444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0" y="1084310"/>
          <a:ext cx="145142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0.01038</cdr:x>
      <cdr:y>0.5</cdr:y>
    </cdr:from>
    <cdr:to>
      <cdr:x>0.12737</cdr:x>
      <cdr:y>0.5653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116114" y="2592288"/>
          <a:ext cx="130922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0.20914</cdr:y>
    </cdr:from>
    <cdr:to>
      <cdr:x>0.13604</cdr:x>
      <cdr:y>0.27444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0" y="1084310"/>
          <a:ext cx="145142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STRANIERI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0.01038</cdr:x>
      <cdr:y>0.5</cdr:y>
    </cdr:from>
    <cdr:to>
      <cdr:x>0.12737</cdr:x>
      <cdr:y>0.5653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116114" y="2592288"/>
          <a:ext cx="130922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ITALIANI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0.12353</cdr:x>
      <cdr:y>0.58165</cdr:y>
    </cdr:from>
    <cdr:to>
      <cdr:x>0.27997</cdr:x>
      <cdr:y>0.67351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432925" y="3206954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26.468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0.71914</cdr:x>
      <cdr:y>0.58165</cdr:y>
    </cdr:from>
    <cdr:to>
      <cdr:x>0.87559</cdr:x>
      <cdr:y>0.6735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41887" y="3206954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13.213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0.13267</cdr:x>
      <cdr:y>0.58256</cdr:y>
    </cdr:from>
    <cdr:to>
      <cdr:x>0.28911</cdr:x>
      <cdr:y>0.67442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538934" y="3211938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5.240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0.72165</cdr:x>
      <cdr:y>0.60151</cdr:y>
    </cdr:from>
    <cdr:to>
      <cdr:x>0.8781</cdr:x>
      <cdr:y>0.69336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71007" y="3316459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1.651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0.01813</cdr:x>
      <cdr:y>0.59459</cdr:y>
    </cdr:from>
    <cdr:to>
      <cdr:x>0.18303</cdr:x>
      <cdr:y>0.76437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80183" y="3082693"/>
          <a:ext cx="1638628" cy="880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0.1052</cdr:y>
    </cdr:from>
    <cdr:to>
      <cdr:x>0.20802</cdr:x>
      <cdr:y>0.17644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545417"/>
          <a:ext cx="2067116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0.01571</cdr:x>
      <cdr:y>0.30103</cdr:y>
    </cdr:from>
    <cdr:to>
      <cdr:x>0.19045</cdr:x>
      <cdr:y>0.47081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56075" y="1560726"/>
          <a:ext cx="1736410" cy="880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0.14348</cdr:x>
      <cdr:y>0.50966</cdr:y>
    </cdr:from>
    <cdr:to>
      <cdr:x>0.29992</cdr:x>
      <cdr:y>0.60152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664325" y="2810005"/>
          <a:ext cx="1814676" cy="50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3.486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0.6826</cdr:x>
      <cdr:y>0.48891</cdr:y>
    </cdr:from>
    <cdr:to>
      <cdr:x>0.83905</cdr:x>
      <cdr:y>0.58076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7918051" y="2695638"/>
          <a:ext cx="1814791" cy="506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3.405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0.80811</cdr:x>
      <cdr:y>0.04537</cdr:y>
    </cdr:from>
    <cdr:to>
      <cdr:x>0.9908</cdr:x>
      <cdr:y>0.11067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8030315" y="235207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0.15012</cdr:x>
      <cdr:y>0.5</cdr:y>
    </cdr:from>
    <cdr:to>
      <cdr:x>0.30656</cdr:x>
      <cdr:y>0.59186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741339" y="2756765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5.905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0.72106</cdr:x>
      <cdr:y>0.5</cdr:y>
    </cdr:from>
    <cdr:to>
      <cdr:x>0.87751</cdr:x>
      <cdr:y>0.59185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64180" y="2756765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986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0.03224</cdr:x>
      <cdr:y>0.87637</cdr:y>
    </cdr:from>
    <cdr:to>
      <cdr:x>0.18874</cdr:x>
      <cdr:y>0.93777</cdr:y>
    </cdr:to>
    <cdr:sp macro="" textlink="">
      <cdr:nvSpPr>
        <cdr:cNvPr id="8" name="CasellaDiTesto 4"/>
        <cdr:cNvSpPr txBox="1"/>
      </cdr:nvSpPr>
      <cdr:spPr>
        <a:xfrm xmlns:a="http://schemas.openxmlformats.org/drawingml/2006/main">
          <a:off x="374030" y="4831881"/>
          <a:ext cx="181534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6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0.01844</cdr:x>
      <cdr:y>0.56283</cdr:y>
    </cdr:from>
    <cdr:to>
      <cdr:x>0.18334</cdr:x>
      <cdr:y>0.73261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83240" y="2918051"/>
          <a:ext cx="163862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LECCO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0.11449</cdr:y>
    </cdr:from>
    <cdr:to>
      <cdr:x>0.20802</cdr:x>
      <cdr:y>0.18573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593581"/>
          <a:ext cx="206716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0.0136</cdr:x>
      <cdr:y>0.33022</cdr:y>
    </cdr:from>
    <cdr:to>
      <cdr:x>0.18834</cdr:x>
      <cdr:y>0.5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35145" y="1712047"/>
          <a:ext cx="173640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0.13267</cdr:x>
      <cdr:y>0.60015</cdr:y>
    </cdr:from>
    <cdr:to>
      <cdr:x>0.28911</cdr:x>
      <cdr:y>0.69201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538934" y="3308923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18.752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0.72165</cdr:x>
      <cdr:y>0.60151</cdr:y>
    </cdr:from>
    <cdr:to>
      <cdr:x>0.8781</cdr:x>
      <cdr:y>0.69336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71007" y="3316459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9.660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0.11903</cdr:x>
      <cdr:y>0.60151</cdr:y>
    </cdr:from>
    <cdr:to>
      <cdr:x>0.27547</cdr:x>
      <cdr:y>0.69337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380673" y="3316441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17.881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0.72278</cdr:x>
      <cdr:y>0.60151</cdr:y>
    </cdr:from>
    <cdr:to>
      <cdr:x>0.87923</cdr:x>
      <cdr:y>0.69336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8384070" y="3316459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9.193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0.0145</cdr:x>
      <cdr:y>0.59691</cdr:y>
    </cdr:from>
    <cdr:to>
      <cdr:x>0.1794</cdr:x>
      <cdr:y>0.76669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44051" y="3094723"/>
          <a:ext cx="163862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PROVINCIALECCO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0.16554</cdr:y>
    </cdr:from>
    <cdr:to>
      <cdr:x>0.20802</cdr:x>
      <cdr:y>0.23678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0" y="858277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0.0136</cdr:x>
      <cdr:y>0.39048</cdr:y>
    </cdr:from>
    <cdr:to>
      <cdr:x>0.18834</cdr:x>
      <cdr:y>0.56026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35145" y="2024473"/>
          <a:ext cx="1736409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PROVINCIA MONZA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0.43222</cdr:x>
      <cdr:y>0.38134</cdr:y>
    </cdr:from>
    <cdr:to>
      <cdr:x>0.56778</cdr:x>
      <cdr:y>0.66465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013624" y="2102526"/>
          <a:ext cx="1572567" cy="156201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0.43198</cdr:x>
      <cdr:y>0.39025</cdr:y>
    </cdr:from>
    <cdr:to>
      <cdr:x>0.56802</cdr:x>
      <cdr:y>0.52299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10945" y="2151671"/>
          <a:ext cx="1577926" cy="731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ATS BRIANZA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0.431</cdr:x>
      <cdr:y>0.5</cdr:y>
    </cdr:from>
    <cdr:to>
      <cdr:x>0.569</cdr:x>
      <cdr:y>0.56643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999473" y="2756765"/>
          <a:ext cx="1600869" cy="36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100%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0.14475</cdr:x>
      <cdr:y>0.5</cdr:y>
    </cdr:from>
    <cdr:to>
      <cdr:x>0.30119</cdr:x>
      <cdr:y>0.59186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679025" y="2756765"/>
          <a:ext cx="1814675" cy="506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20.567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0.68133</cdr:x>
      <cdr:y>0.5</cdr:y>
    </cdr:from>
    <cdr:to>
      <cdr:x>0.83778</cdr:x>
      <cdr:y>0.59185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7903249" y="2756765"/>
          <a:ext cx="1814791" cy="50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6.507</a:t>
          </a:r>
          <a:endParaRPr lang="it-IT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0.00969</cdr:x>
      <cdr:y>0.12377</cdr:y>
    </cdr:from>
    <cdr:to>
      <cdr:x>0.21771</cdr:x>
      <cdr:y>0.19501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96252" y="641680"/>
          <a:ext cx="2067116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MASCHI</a:t>
          </a:r>
          <a:endParaRPr lang="it-IT" sz="1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0.01816</cdr:x>
      <cdr:y>0.57381</cdr:y>
    </cdr:from>
    <cdr:to>
      <cdr:x>0.1929</cdr:x>
      <cdr:y>0.64505</cdr:y>
    </cdr:to>
    <cdr:sp macro="" textlink="">
      <cdr:nvSpPr>
        <cdr:cNvPr id="5" name="CasellaDiTesto 5"/>
        <cdr:cNvSpPr txBox="1"/>
      </cdr:nvSpPr>
      <cdr:spPr>
        <a:xfrm xmlns:a="http://schemas.openxmlformats.org/drawingml/2006/main">
          <a:off x="180474" y="2974979"/>
          <a:ext cx="1736410" cy="369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FEMMINE</a:t>
          </a:r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18AE8FE5-9DC2-4DB5-9020-03925208C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C9E2AB1-DC73-4EAE-9A68-FF4FE5BA3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AFCE2F-46D0-4229-B400-1C1AA9163807}" type="datetime1">
              <a:rPr lang="it-IT" smtClean="0"/>
              <a:t>01/10/2020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D12E952-CA93-4853-92C0-F1F5E444E8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D7B6CD3-3C7A-4CEC-B6B2-B69E4180C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DED1B84-63D4-4527-B727-673DAF534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8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8D3-BA9B-4D43-85B1-141C34B9B58F}" type="datetime1">
              <a:rPr lang="it-IT" smtClean="0"/>
              <a:pPr/>
              <a:t>01/10/2020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F257D5-55BF-4140-94FD-59F0D38B24D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12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52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257D5-55BF-4140-94FD-59F0D38B2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9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257D5-55BF-4140-94FD-59F0D38B2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8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257D5-55BF-4140-94FD-59F0D38B2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0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5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4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0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99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218987">
              <a:defRPr/>
            </a:pPr>
            <a:fld id="{B0FCC8D5-6D68-A443-97C0-91AE5977134B}" type="slidenum">
              <a:rPr lang="it-IT" smtClean="0">
                <a:solidFill>
                  <a:prstClr val="black"/>
                </a:solidFill>
              </a:rPr>
              <a:pPr defTabSz="1218987">
                <a:defRPr/>
              </a:pPr>
              <a:t>44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218987">
              <a:defRPr/>
            </a:pPr>
            <a:fld id="{B0FCC8D5-6D68-A443-97C0-91AE5977134B}" type="slidenum">
              <a:rPr lang="it-IT" smtClean="0">
                <a:solidFill>
                  <a:prstClr val="black"/>
                </a:solidFill>
              </a:rPr>
              <a:pPr defTabSz="1218987">
                <a:defRPr/>
              </a:pPr>
              <a:t>45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2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888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6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59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67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10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46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98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69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73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2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18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79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61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47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41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12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05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85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7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4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13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629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58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81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60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283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63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376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64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7884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40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8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892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FFCBB-3A13-A449-B8FB-532BA43383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439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89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40DFFCBB-3A13-A449-B8FB-532BA43383B3}" type="slidenum">
              <a:rPr lang="it-IT" smtClean="0"/>
              <a:pPr rtl="0"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0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40DFFCBB-3A13-A449-B8FB-532BA43383B3}" type="slidenum">
              <a:rPr lang="it-IT" smtClean="0"/>
              <a:pPr rtl="0"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16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257D5-55BF-4140-94FD-59F0D38B2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257D5-55BF-4140-94FD-59F0D38B24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3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50A668-F94C-4D4C-9C23-E4E56FDAA6A6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119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83388-4B92-4375-B84A-C18B32FC63B1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4405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7AA14B-A70F-44EC-8F1B-C359DDDC74EC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502342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63500" y="1199253"/>
            <a:ext cx="1989428" cy="1524000"/>
            <a:chOff x="63500" y="1058435"/>
            <a:chExt cx="1989428" cy="1524000"/>
          </a:xfrm>
        </p:grpSpPr>
        <p:sp>
          <p:nvSpPr>
            <p:cNvPr id="5" name="Figura a mano libera 5">
              <a:extLst>
                <a:ext uri="{FF2B5EF4-FFF2-40B4-BE49-F238E27FC236}">
                  <a16:creationId xmlns=""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=""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2046928" y="1108668"/>
            <a:ext cx="1989428" cy="1524000"/>
            <a:chOff x="685800" y="533400"/>
            <a:chExt cx="4016605" cy="2633255"/>
          </a:xfrm>
        </p:grpSpPr>
        <p:sp>
          <p:nvSpPr>
            <p:cNvPr id="15" name="Figura a mano libera 5">
              <a:extLst>
                <a:ext uri="{FF2B5EF4-FFF2-40B4-BE49-F238E27FC236}">
                  <a16:creationId xmlns=""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4064000" y="1275453"/>
            <a:ext cx="1989428" cy="1524000"/>
            <a:chOff x="685800" y="533400"/>
            <a:chExt cx="4016605" cy="2633255"/>
          </a:xfrm>
        </p:grpSpPr>
        <p:sp>
          <p:nvSpPr>
            <p:cNvPr id="22" name="Figura a mano libera 5">
              <a:extLst>
                <a:ext uri="{FF2B5EF4-FFF2-40B4-BE49-F238E27FC236}">
                  <a16:creationId xmlns=""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6110964" y="1030985"/>
            <a:ext cx="1942491" cy="1524000"/>
            <a:chOff x="685800" y="533400"/>
            <a:chExt cx="4016605" cy="2633255"/>
          </a:xfrm>
        </p:grpSpPr>
        <p:sp>
          <p:nvSpPr>
            <p:cNvPr id="29" name="Figura a mano libera 5">
              <a:extLst>
                <a:ext uri="{FF2B5EF4-FFF2-40B4-BE49-F238E27FC236}">
                  <a16:creationId xmlns=""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=""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8095269" y="1133632"/>
            <a:ext cx="1989428" cy="1524000"/>
            <a:chOff x="685800" y="533400"/>
            <a:chExt cx="4016605" cy="2633255"/>
          </a:xfrm>
        </p:grpSpPr>
        <p:sp>
          <p:nvSpPr>
            <p:cNvPr id="38" name="Figura a mano libera 5">
              <a:extLst>
                <a:ext uri="{FF2B5EF4-FFF2-40B4-BE49-F238E27FC236}">
                  <a16:creationId xmlns=""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=""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10134600" y="1275453"/>
            <a:ext cx="1989428" cy="1524000"/>
            <a:chOff x="685800" y="533400"/>
            <a:chExt cx="4016605" cy="2633255"/>
          </a:xfrm>
        </p:grpSpPr>
        <p:sp>
          <p:nvSpPr>
            <p:cNvPr id="47" name="Figura a mano libera 5">
              <a:extLst>
                <a:ext uri="{FF2B5EF4-FFF2-40B4-BE49-F238E27FC236}">
                  <a16:creationId xmlns=""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48" name="Figura a mano libera 47">
              <a:extLst>
                <a:ext uri="{FF2B5EF4-FFF2-40B4-BE49-F238E27FC236}">
                  <a16:creationId xmlns=""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533401" y="3385871"/>
            <a:ext cx="10988040" cy="402908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uppo 57">
              <a:extLst>
                <a:ext uri="{FF2B5EF4-FFF2-40B4-BE49-F238E27FC236}">
                  <a16:creationId xmlns=""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igura a mano libera 7">
                <a:extLst>
                  <a:ext uri="{FF2B5EF4-FFF2-40B4-BE49-F238E27FC236}">
                    <a16:creationId xmlns=""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3" name="Figura a mano libera 8">
                <a:extLst>
                  <a:ext uri="{FF2B5EF4-FFF2-40B4-BE49-F238E27FC236}">
                    <a16:creationId xmlns=""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=""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igura a mano libera 7">
                <a:extLst>
                  <a:ext uri="{FF2B5EF4-FFF2-40B4-BE49-F238E27FC236}">
                    <a16:creationId xmlns=""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1" name="Figura a mano libera 8">
                <a:extLst>
                  <a:ext uri="{FF2B5EF4-FFF2-40B4-BE49-F238E27FC236}">
                    <a16:creationId xmlns=""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3347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igura a mano libera 20">
              <a:extLst>
                <a:ext uri="{FF2B5EF4-FFF2-40B4-BE49-F238E27FC236}">
                  <a16:creationId xmlns=""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0" name="Figura a mano libera 10">
              <a:extLst>
                <a:ext uri="{FF2B5EF4-FFF2-40B4-BE49-F238E27FC236}">
                  <a16:creationId xmlns=""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=""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6764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igura a mano libera 20">
              <a:extLst>
                <a:ext uri="{FF2B5EF4-FFF2-40B4-BE49-F238E27FC236}">
                  <a16:creationId xmlns=""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7" name="Figura a mano libera 10">
              <a:extLst>
                <a:ext uri="{FF2B5EF4-FFF2-40B4-BE49-F238E27FC236}">
                  <a16:creationId xmlns=""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9636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igura a mano libera 20">
              <a:extLst>
                <a:ext uri="{FF2B5EF4-FFF2-40B4-BE49-F238E27FC236}">
                  <a16:creationId xmlns=""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89" name="Figura a mano libera 10">
              <a:extLst>
                <a:ext uri="{FF2B5EF4-FFF2-40B4-BE49-F238E27FC236}">
                  <a16:creationId xmlns=""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59481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igura a mano libera 20">
              <a:extLst>
                <a:ext uri="{FF2B5EF4-FFF2-40B4-BE49-F238E27FC236}">
                  <a16:creationId xmlns=""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96" name="Figura a mano libera 10">
              <a:extLst>
                <a:ext uri="{FF2B5EF4-FFF2-40B4-BE49-F238E27FC236}">
                  <a16:creationId xmlns=""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=""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4563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igura a mano libera 20">
              <a:extLst>
                <a:ext uri="{FF2B5EF4-FFF2-40B4-BE49-F238E27FC236}">
                  <a16:creationId xmlns=""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03" name="Figura a mano libera 10">
              <a:extLst>
                <a:ext uri="{FF2B5EF4-FFF2-40B4-BE49-F238E27FC236}">
                  <a16:creationId xmlns=""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08" name="Gruppo 107">
            <a:extLst>
              <a:ext uri="{FF2B5EF4-FFF2-40B4-BE49-F238E27FC236}">
                <a16:creationId xmlns=""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7230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igura a mano libera 20">
              <a:extLst>
                <a:ext uri="{FF2B5EF4-FFF2-40B4-BE49-F238E27FC236}">
                  <a16:creationId xmlns=""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0" name="Figura a mano libera 10">
              <a:extLst>
                <a:ext uri="{FF2B5EF4-FFF2-40B4-BE49-F238E27FC236}">
                  <a16:creationId xmlns=""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2" name="Gruppo 141">
            <a:extLst>
              <a:ext uri="{FF2B5EF4-FFF2-40B4-BE49-F238E27FC236}">
                <a16:creationId xmlns=""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89834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igura a mano libera 20">
              <a:extLst>
                <a:ext uri="{FF2B5EF4-FFF2-40B4-BE49-F238E27FC236}">
                  <a16:creationId xmlns=""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5" name="Figura a mano libera 10">
              <a:extLst>
                <a:ext uri="{FF2B5EF4-FFF2-40B4-BE49-F238E27FC236}">
                  <a16:creationId xmlns=""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=""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103251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igura a mano libera 20">
              <a:extLst>
                <a:ext uri="{FF2B5EF4-FFF2-40B4-BE49-F238E27FC236}">
                  <a16:creationId xmlns=""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50" name="Figura a mano libera 10">
              <a:extLst>
                <a:ext uri="{FF2B5EF4-FFF2-40B4-BE49-F238E27FC236}">
                  <a16:creationId xmlns=""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51" name="Titolo 150">
            <a:extLst>
              <a:ext uri="{FF2B5EF4-FFF2-40B4-BE49-F238E27FC236}">
                <a16:creationId xmlns=""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1" y="204667"/>
            <a:ext cx="10515600" cy="584446"/>
          </a:xfrm>
          <a:prstGeom prst="rect">
            <a:avLst/>
          </a:prstGeom>
        </p:spPr>
        <p:txBody>
          <a:bodyPr rtlCol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57" name="Segnaposto testo 156">
            <a:extLst>
              <a:ext uri="{FF2B5EF4-FFF2-40B4-BE49-F238E27FC236}">
                <a16:creationId xmlns=""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9042">
            <a:off x="687362" y="1318810"/>
            <a:ext cx="1209675" cy="53268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8" name="Segnaposto testo 156">
            <a:extLst>
              <a:ext uri="{FF2B5EF4-FFF2-40B4-BE49-F238E27FC236}">
                <a16:creationId xmlns=""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7906" y="1220929"/>
            <a:ext cx="1209675" cy="50285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9" name="Segnaposto testo 156">
            <a:extLst>
              <a:ext uri="{FF2B5EF4-FFF2-40B4-BE49-F238E27FC236}">
                <a16:creationId xmlns=""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9042">
            <a:off x="4712533" y="1414860"/>
            <a:ext cx="1209675" cy="509523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0" name="Segnaposto testo 156">
            <a:extLst>
              <a:ext uri="{FF2B5EF4-FFF2-40B4-BE49-F238E27FC236}">
                <a16:creationId xmlns=""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846" y="1168057"/>
            <a:ext cx="1209675" cy="520816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1" name="Segnaposto testo 156">
            <a:extLst>
              <a:ext uri="{FF2B5EF4-FFF2-40B4-BE49-F238E27FC236}">
                <a16:creationId xmlns=""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96341">
            <a:off x="8706085" y="1278400"/>
            <a:ext cx="1209675" cy="523127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2" name="Segnaposto testo 156">
            <a:extLst>
              <a:ext uri="{FF2B5EF4-FFF2-40B4-BE49-F238E27FC236}">
                <a16:creationId xmlns=""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6274">
            <a:off x="10780504" y="1395018"/>
            <a:ext cx="1218831" cy="50896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4" name="Segnaposto testo 163">
            <a:extLst>
              <a:ext uri="{FF2B5EF4-FFF2-40B4-BE49-F238E27FC236}">
                <a16:creationId xmlns=""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764" y="1845793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6" name="Segnaposto testo 165">
            <a:extLst>
              <a:ext uri="{FF2B5EF4-FFF2-40B4-BE49-F238E27FC236}">
                <a16:creationId xmlns=""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827" y="2160639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7" name="Segnaposto testo 163">
            <a:extLst>
              <a:ext uri="{FF2B5EF4-FFF2-40B4-BE49-F238E27FC236}">
                <a16:creationId xmlns=""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20223">
            <a:off x="240355" y="1928112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8" name="Segnaposto testo 165">
            <a:extLst>
              <a:ext uri="{FF2B5EF4-FFF2-40B4-BE49-F238E27FC236}">
                <a16:creationId xmlns=""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20223">
            <a:off x="221703" y="2231414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9" name="Segnaposto testo 163">
            <a:extLst>
              <a:ext uri="{FF2B5EF4-FFF2-40B4-BE49-F238E27FC236}">
                <a16:creationId xmlns=""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8017">
            <a:off x="4310678" y="1951855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0" name="Segnaposto testo 165">
            <a:extLst>
              <a:ext uri="{FF2B5EF4-FFF2-40B4-BE49-F238E27FC236}">
                <a16:creationId xmlns=""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8017">
            <a:off x="4310741" y="2266701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1" name="Segnaposto testo 163">
            <a:extLst>
              <a:ext uri="{FF2B5EF4-FFF2-40B4-BE49-F238E27FC236}">
                <a16:creationId xmlns=""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9896" y="1767861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2" name="Segnaposto testo 165">
            <a:extLst>
              <a:ext uri="{FF2B5EF4-FFF2-40B4-BE49-F238E27FC236}">
                <a16:creationId xmlns=""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9" y="2082707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3" name="Segnaposto testo 163">
            <a:extLst>
              <a:ext uri="{FF2B5EF4-FFF2-40B4-BE49-F238E27FC236}">
                <a16:creationId xmlns=""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268253">
            <a:off x="8394555" y="1858276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4" name="Segnaposto testo 165">
            <a:extLst>
              <a:ext uri="{FF2B5EF4-FFF2-40B4-BE49-F238E27FC236}">
                <a16:creationId xmlns=""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268253">
            <a:off x="8394618" y="2173122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5" name="Segnaposto testo 163">
            <a:extLst>
              <a:ext uri="{FF2B5EF4-FFF2-40B4-BE49-F238E27FC236}">
                <a16:creationId xmlns=""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06837">
            <a:off x="10443924" y="1964284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6" name="Segnaposto testo 165">
            <a:extLst>
              <a:ext uri="{FF2B5EF4-FFF2-40B4-BE49-F238E27FC236}">
                <a16:creationId xmlns=""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06837">
            <a:off x="10443987" y="2279130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8" name="Segnaposto testo 177">
            <a:extLst>
              <a:ext uri="{FF2B5EF4-FFF2-40B4-BE49-F238E27FC236}">
                <a16:creationId xmlns=""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1952" y="3109750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9" name="Segnaposto testo 177">
            <a:extLst>
              <a:ext uri="{FF2B5EF4-FFF2-40B4-BE49-F238E27FC236}">
                <a16:creationId xmlns=""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655" y="3153886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0" name="Segnaposto testo 177">
            <a:extLst>
              <a:ext uri="{FF2B5EF4-FFF2-40B4-BE49-F238E27FC236}">
                <a16:creationId xmlns=""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045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1" name="Segnaposto testo 177">
            <a:extLst>
              <a:ext uri="{FF2B5EF4-FFF2-40B4-BE49-F238E27FC236}">
                <a16:creationId xmlns=""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366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2" name="Segnaposto testo 177">
            <a:extLst>
              <a:ext uri="{FF2B5EF4-FFF2-40B4-BE49-F238E27FC236}">
                <a16:creationId xmlns=""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8063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3" name="Segnaposto testo 177">
            <a:extLst>
              <a:ext uri="{FF2B5EF4-FFF2-40B4-BE49-F238E27FC236}">
                <a16:creationId xmlns=""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8986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4" name="Segnaposto testo 177">
            <a:extLst>
              <a:ext uri="{FF2B5EF4-FFF2-40B4-BE49-F238E27FC236}">
                <a16:creationId xmlns=""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42587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=""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2222" y="470540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9" name="Segnaposto testo 187">
            <a:extLst>
              <a:ext uri="{FF2B5EF4-FFF2-40B4-BE49-F238E27FC236}">
                <a16:creationId xmlns=""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64113" y="5190736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0" name="Segnaposto testo 187">
            <a:extLst>
              <a:ext uri="{FF2B5EF4-FFF2-40B4-BE49-F238E27FC236}">
                <a16:creationId xmlns=""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13198" y="473207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1" name="Segnaposto testo 187">
            <a:extLst>
              <a:ext uri="{FF2B5EF4-FFF2-40B4-BE49-F238E27FC236}">
                <a16:creationId xmlns=""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8490" y="526502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2" name="Segnaposto testo 187">
            <a:extLst>
              <a:ext uri="{FF2B5EF4-FFF2-40B4-BE49-F238E27FC236}">
                <a16:creationId xmlns=""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7242" y="4787582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3" name="Segnaposto testo 187">
            <a:extLst>
              <a:ext uri="{FF2B5EF4-FFF2-40B4-BE49-F238E27FC236}">
                <a16:creationId xmlns=""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0818" y="52517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4" name="Segnaposto testo 187">
            <a:extLst>
              <a:ext uri="{FF2B5EF4-FFF2-40B4-BE49-F238E27FC236}">
                <a16:creationId xmlns=""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0004" y="473222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5" name="Segnaposto testo 187">
            <a:extLst>
              <a:ext uri="{FF2B5EF4-FFF2-40B4-BE49-F238E27FC236}">
                <a16:creationId xmlns=""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2587" y="51755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7" name="Segnaposto testo 196">
            <a:extLst>
              <a:ext uri="{FF2B5EF4-FFF2-40B4-BE49-F238E27FC236}">
                <a16:creationId xmlns=""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7006" y="5237971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8" name="Segnaposto testo 196">
            <a:extLst>
              <a:ext uri="{FF2B5EF4-FFF2-40B4-BE49-F238E27FC236}">
                <a16:creationId xmlns=""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86" y="572222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9" name="Segnaposto testo 196">
            <a:extLst>
              <a:ext uri="{FF2B5EF4-FFF2-40B4-BE49-F238E27FC236}">
                <a16:creationId xmlns=""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595" y="5297656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0" name="Segnaposto testo 196">
            <a:extLst>
              <a:ext uri="{FF2B5EF4-FFF2-40B4-BE49-F238E27FC236}">
                <a16:creationId xmlns=""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1843" y="5781794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1" name="Segnaposto testo 196">
            <a:extLst>
              <a:ext uri="{FF2B5EF4-FFF2-40B4-BE49-F238E27FC236}">
                <a16:creationId xmlns=""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63" y="531127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2" name="Segnaposto testo 196">
            <a:extLst>
              <a:ext uri="{FF2B5EF4-FFF2-40B4-BE49-F238E27FC236}">
                <a16:creationId xmlns=""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0491" y="578179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3" name="Segnaposto testo 196">
            <a:extLst>
              <a:ext uri="{FF2B5EF4-FFF2-40B4-BE49-F238E27FC236}">
                <a16:creationId xmlns=""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37646" y="526230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4" name="Segnaposto testo 196">
            <a:extLst>
              <a:ext uri="{FF2B5EF4-FFF2-40B4-BE49-F238E27FC236}">
                <a16:creationId xmlns=""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30996" y="5734958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53619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8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45A693B-6ED3-984F-A49B-0659C9B1FC92}"/>
              </a:ext>
            </a:extLst>
          </p:cNvPr>
          <p:cNvSpPr/>
          <p:nvPr/>
        </p:nvSpPr>
        <p:spPr bwMode="auto">
          <a:xfrm>
            <a:off x="-1" y="5664782"/>
            <a:ext cx="12192000" cy="1205005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4" tIns="45732" rIns="91464" bIns="4573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0FB86BF6-7330-314B-9AA4-A1F1A088FE63}"/>
              </a:ext>
            </a:extLst>
          </p:cNvPr>
          <p:cNvGrpSpPr/>
          <p:nvPr userDrawn="1"/>
        </p:nvGrpSpPr>
        <p:grpSpPr>
          <a:xfrm>
            <a:off x="227072" y="303986"/>
            <a:ext cx="6284964" cy="1829276"/>
            <a:chOff x="420687" y="228600"/>
            <a:chExt cx="6283327" cy="1828800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A3FC22DA-1A83-674A-BC6A-5891F3447E8D}"/>
                </a:ext>
              </a:extLst>
            </p:cNvPr>
            <p:cNvSpPr/>
            <p:nvPr/>
          </p:nvSpPr>
          <p:spPr>
            <a:xfrm>
              <a:off x="1428081" y="329676"/>
              <a:ext cx="2683577" cy="1623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="" xmlns:a16="http://schemas.microsoft.com/office/drawing/2014/main" id="{6280FA17-2B97-214D-AC7B-5EC3BA0EC8FD}"/>
                </a:ext>
              </a:extLst>
            </p:cNvPr>
            <p:cNvGrpSpPr/>
            <p:nvPr/>
          </p:nvGrpSpPr>
          <p:grpSpPr>
            <a:xfrm rot="16200000">
              <a:off x="3210632" y="-1529639"/>
              <a:ext cx="1636707" cy="5350056"/>
              <a:chOff x="537388" y="4343400"/>
              <a:chExt cx="1636707" cy="2361832"/>
            </a:xfrm>
          </p:grpSpPr>
          <p:cxnSp>
            <p:nvCxnSpPr>
              <p:cNvPr id="17" name="Connettore diritto 16">
                <a:extLst>
                  <a:ext uri="{FF2B5EF4-FFF2-40B4-BE49-F238E27FC236}">
                    <a16:creationId xmlns="" xmlns:a16="http://schemas.microsoft.com/office/drawing/2014/main" id="{697CE319-7198-1C45-956B-93A46CAACCDE}"/>
                  </a:ext>
                </a:extLst>
              </p:cNvPr>
              <p:cNvCxnSpPr/>
              <p:nvPr/>
            </p:nvCxnSpPr>
            <p:spPr>
              <a:xfrm>
                <a:off x="537388" y="43434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="" xmlns:a16="http://schemas.microsoft.com/office/drawing/2014/main" id="{C978815E-3FFE-214F-A6B9-867ABEDD0B21}"/>
                  </a:ext>
                </a:extLst>
              </p:cNvPr>
              <p:cNvCxnSpPr/>
              <p:nvPr/>
            </p:nvCxnSpPr>
            <p:spPr>
              <a:xfrm>
                <a:off x="2174095" y="4343401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o 10">
              <a:extLst>
                <a:ext uri="{FF2B5EF4-FFF2-40B4-BE49-F238E27FC236}">
                  <a16:creationId xmlns="" xmlns:a16="http://schemas.microsoft.com/office/drawing/2014/main" id="{33EE3058-E956-FE46-B37B-ED5532383605}"/>
                </a:ext>
              </a:extLst>
            </p:cNvPr>
            <p:cNvGrpSpPr/>
            <p:nvPr/>
          </p:nvGrpSpPr>
          <p:grpSpPr>
            <a:xfrm>
              <a:off x="420687" y="228600"/>
              <a:ext cx="1808912" cy="1828800"/>
              <a:chOff x="864853" y="1993837"/>
              <a:chExt cx="2839119" cy="2870342"/>
            </a:xfrm>
          </p:grpSpPr>
          <p:graphicFrame>
            <p:nvGraphicFramePr>
              <p:cNvPr id="13" name="Grafico 12">
                <a:extLst>
                  <a:ext uri="{FF2B5EF4-FFF2-40B4-BE49-F238E27FC236}">
                    <a16:creationId xmlns="" xmlns:a16="http://schemas.microsoft.com/office/drawing/2014/main" id="{30111CFF-FB70-E749-813E-1D5BCCBD4876}"/>
                  </a:ext>
                </a:extLst>
              </p:cNvPr>
              <p:cNvGraphicFramePr/>
              <p:nvPr>
                <p:extLst/>
              </p:nvPr>
            </p:nvGraphicFramePr>
            <p:xfrm>
              <a:off x="864853" y="1993837"/>
              <a:ext cx="2839119" cy="28703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Ovale 13">
                <a:extLst>
                  <a:ext uri="{FF2B5EF4-FFF2-40B4-BE49-F238E27FC236}">
                    <a16:creationId xmlns="" xmlns:a16="http://schemas.microsoft.com/office/drawing/2014/main" id="{F588F7E3-F94F-C748-A584-A31936D6D7AA}"/>
                  </a:ext>
                </a:extLst>
              </p:cNvPr>
              <p:cNvSpPr/>
              <p:nvPr userDrawn="1"/>
            </p:nvSpPr>
            <p:spPr>
              <a:xfrm>
                <a:off x="1736449" y="2868809"/>
                <a:ext cx="1113692" cy="11136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Arial Narrow"/>
                  </a:rPr>
                  <a:t>12</a:t>
                </a:r>
                <a:r>
                  <a:rPr kumimoji="0" lang="it-IT" sz="20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%</a:t>
                </a:r>
              </a:p>
            </p:txBody>
          </p:sp>
          <p:sp>
            <p:nvSpPr>
              <p:cNvPr id="15" name="Figura a mano libera 6">
                <a:extLst>
                  <a:ext uri="{FF2B5EF4-FFF2-40B4-BE49-F238E27FC236}">
                    <a16:creationId xmlns="" xmlns:a16="http://schemas.microsoft.com/office/drawing/2014/main" id="{9971A3FB-6EE1-2546-9811-2B88EE682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989010" y="2133607"/>
                <a:ext cx="2590805" cy="2590799"/>
              </a:xfrm>
              <a:custGeom>
                <a:avLst/>
                <a:gdLst/>
                <a:ahLst/>
                <a:cxnLst>
                  <a:cxn ang="0">
                    <a:pos x="3663" y="50"/>
                  </a:cxn>
                  <a:cxn ang="0">
                    <a:pos x="2835" y="263"/>
                  </a:cxn>
                  <a:cxn ang="0">
                    <a:pos x="2081" y="625"/>
                  </a:cxn>
                  <a:cxn ang="0">
                    <a:pos x="1416" y="1123"/>
                  </a:cxn>
                  <a:cxn ang="0">
                    <a:pos x="859" y="1735"/>
                  </a:cxn>
                  <a:cxn ang="0">
                    <a:pos x="427" y="2447"/>
                  </a:cxn>
                  <a:cxn ang="0">
                    <a:pos x="136" y="3241"/>
                  </a:cxn>
                  <a:cxn ang="0">
                    <a:pos x="6" y="4098"/>
                  </a:cxn>
                  <a:cxn ang="0">
                    <a:pos x="34" y="4870"/>
                  </a:cxn>
                  <a:cxn ang="0">
                    <a:pos x="228" y="5706"/>
                  </a:cxn>
                  <a:cxn ang="0">
                    <a:pos x="573" y="6470"/>
                  </a:cxn>
                  <a:cxn ang="0">
                    <a:pos x="1054" y="7147"/>
                  </a:cxn>
                  <a:cxn ang="0">
                    <a:pos x="1654" y="7718"/>
                  </a:cxn>
                  <a:cxn ang="0">
                    <a:pos x="2354" y="8167"/>
                  </a:cxn>
                  <a:cxn ang="0">
                    <a:pos x="3137" y="8475"/>
                  </a:cxn>
                  <a:cxn ang="0">
                    <a:pos x="3988" y="8627"/>
                  </a:cxn>
                  <a:cxn ang="0">
                    <a:pos x="4763" y="8617"/>
                  </a:cxn>
                  <a:cxn ang="0">
                    <a:pos x="5606" y="8446"/>
                  </a:cxn>
                  <a:cxn ang="0">
                    <a:pos x="6380" y="8119"/>
                  </a:cxn>
                  <a:cxn ang="0">
                    <a:pos x="7068" y="7653"/>
                  </a:cxn>
                  <a:cxn ang="0">
                    <a:pos x="7655" y="7068"/>
                  </a:cxn>
                  <a:cxn ang="0">
                    <a:pos x="8119" y="6378"/>
                  </a:cxn>
                  <a:cxn ang="0">
                    <a:pos x="8446" y="5604"/>
                  </a:cxn>
                  <a:cxn ang="0">
                    <a:pos x="8619" y="4761"/>
                  </a:cxn>
                  <a:cxn ang="0">
                    <a:pos x="4320" y="0"/>
                  </a:cxn>
                  <a:cxn ang="0">
                    <a:pos x="3804" y="8337"/>
                  </a:cxn>
                  <a:cxn ang="0">
                    <a:pos x="3022" y="8157"/>
                  </a:cxn>
                  <a:cxn ang="0">
                    <a:pos x="2306" y="7833"/>
                  </a:cxn>
                  <a:cxn ang="0">
                    <a:pos x="1671" y="7381"/>
                  </a:cxn>
                  <a:cxn ang="0">
                    <a:pos x="1135" y="6819"/>
                  </a:cxn>
                  <a:cxn ang="0">
                    <a:pos x="715" y="6164"/>
                  </a:cxn>
                  <a:cxn ang="0">
                    <a:pos x="425" y="5428"/>
                  </a:cxn>
                  <a:cxn ang="0">
                    <a:pos x="284" y="4632"/>
                  </a:cxn>
                  <a:cxn ang="0">
                    <a:pos x="293" y="3906"/>
                  </a:cxn>
                  <a:cxn ang="0">
                    <a:pos x="454" y="3116"/>
                  </a:cxn>
                  <a:cxn ang="0">
                    <a:pos x="761" y="2390"/>
                  </a:cxn>
                  <a:cxn ang="0">
                    <a:pos x="1196" y="1744"/>
                  </a:cxn>
                  <a:cxn ang="0">
                    <a:pos x="1746" y="1196"/>
                  </a:cxn>
                  <a:cxn ang="0">
                    <a:pos x="2390" y="759"/>
                  </a:cxn>
                  <a:cxn ang="0">
                    <a:pos x="3116" y="452"/>
                  </a:cxn>
                  <a:cxn ang="0">
                    <a:pos x="3906" y="291"/>
                  </a:cxn>
                  <a:cxn ang="0">
                    <a:pos x="4632" y="284"/>
                  </a:cxn>
                  <a:cxn ang="0">
                    <a:pos x="5430" y="425"/>
                  </a:cxn>
                  <a:cxn ang="0">
                    <a:pos x="6164" y="715"/>
                  </a:cxn>
                  <a:cxn ang="0">
                    <a:pos x="6821" y="1135"/>
                  </a:cxn>
                  <a:cxn ang="0">
                    <a:pos x="7383" y="1671"/>
                  </a:cxn>
                  <a:cxn ang="0">
                    <a:pos x="7833" y="2304"/>
                  </a:cxn>
                  <a:cxn ang="0">
                    <a:pos x="8157" y="3021"/>
                  </a:cxn>
                  <a:cxn ang="0">
                    <a:pos x="8337" y="3804"/>
                  </a:cxn>
                  <a:cxn ang="0">
                    <a:pos x="8364" y="4529"/>
                  </a:cxn>
                  <a:cxn ang="0">
                    <a:pos x="8241" y="5332"/>
                  </a:cxn>
                  <a:cxn ang="0">
                    <a:pos x="7971" y="6076"/>
                  </a:cxn>
                  <a:cxn ang="0">
                    <a:pos x="7565" y="6743"/>
                  </a:cxn>
                  <a:cxn ang="0">
                    <a:pos x="7043" y="7318"/>
                  </a:cxn>
                  <a:cxn ang="0">
                    <a:pos x="6421" y="7783"/>
                  </a:cxn>
                  <a:cxn ang="0">
                    <a:pos x="5713" y="8123"/>
                  </a:cxn>
                  <a:cxn ang="0">
                    <a:pos x="4937" y="8322"/>
                  </a:cxn>
                </a:cxnLst>
                <a:rect l="0" t="0" r="r" b="b"/>
                <a:pathLst>
                  <a:path w="8640" h="8640">
                    <a:moveTo>
                      <a:pt x="4320" y="0"/>
                    </a:moveTo>
                    <a:lnTo>
                      <a:pt x="4320" y="0"/>
                    </a:lnTo>
                    <a:lnTo>
                      <a:pt x="4209" y="2"/>
                    </a:lnTo>
                    <a:lnTo>
                      <a:pt x="4098" y="6"/>
                    </a:lnTo>
                    <a:lnTo>
                      <a:pt x="3988" y="13"/>
                    </a:lnTo>
                    <a:lnTo>
                      <a:pt x="3879" y="23"/>
                    </a:lnTo>
                    <a:lnTo>
                      <a:pt x="3770" y="34"/>
                    </a:lnTo>
                    <a:lnTo>
                      <a:pt x="3663" y="50"/>
                    </a:lnTo>
                    <a:lnTo>
                      <a:pt x="3555" y="67"/>
                    </a:lnTo>
                    <a:lnTo>
                      <a:pt x="3450" y="88"/>
                    </a:lnTo>
                    <a:lnTo>
                      <a:pt x="3344" y="111"/>
                    </a:lnTo>
                    <a:lnTo>
                      <a:pt x="3241" y="136"/>
                    </a:lnTo>
                    <a:lnTo>
                      <a:pt x="3137" y="165"/>
                    </a:lnTo>
                    <a:lnTo>
                      <a:pt x="3036" y="194"/>
                    </a:lnTo>
                    <a:lnTo>
                      <a:pt x="2934" y="226"/>
                    </a:lnTo>
                    <a:lnTo>
                      <a:pt x="2835" y="263"/>
                    </a:lnTo>
                    <a:lnTo>
                      <a:pt x="2737" y="299"/>
                    </a:lnTo>
                    <a:lnTo>
                      <a:pt x="2639" y="339"/>
                    </a:lnTo>
                    <a:lnTo>
                      <a:pt x="2543" y="381"/>
                    </a:lnTo>
                    <a:lnTo>
                      <a:pt x="2447" y="425"/>
                    </a:lnTo>
                    <a:lnTo>
                      <a:pt x="2354" y="473"/>
                    </a:lnTo>
                    <a:lnTo>
                      <a:pt x="2262" y="521"/>
                    </a:lnTo>
                    <a:lnTo>
                      <a:pt x="2170" y="573"/>
                    </a:lnTo>
                    <a:lnTo>
                      <a:pt x="2081" y="625"/>
                    </a:lnTo>
                    <a:lnTo>
                      <a:pt x="1991" y="680"/>
                    </a:lnTo>
                    <a:lnTo>
                      <a:pt x="1905" y="738"/>
                    </a:lnTo>
                    <a:lnTo>
                      <a:pt x="1821" y="797"/>
                    </a:lnTo>
                    <a:lnTo>
                      <a:pt x="1736" y="859"/>
                    </a:lnTo>
                    <a:lnTo>
                      <a:pt x="1654" y="922"/>
                    </a:lnTo>
                    <a:lnTo>
                      <a:pt x="1574" y="987"/>
                    </a:lnTo>
                    <a:lnTo>
                      <a:pt x="1493" y="1054"/>
                    </a:lnTo>
                    <a:lnTo>
                      <a:pt x="1416" y="1123"/>
                    </a:lnTo>
                    <a:lnTo>
                      <a:pt x="1340" y="1192"/>
                    </a:lnTo>
                    <a:lnTo>
                      <a:pt x="1267" y="1265"/>
                    </a:lnTo>
                    <a:lnTo>
                      <a:pt x="1194" y="1340"/>
                    </a:lnTo>
                    <a:lnTo>
                      <a:pt x="1123" y="1414"/>
                    </a:lnTo>
                    <a:lnTo>
                      <a:pt x="1054" y="1493"/>
                    </a:lnTo>
                    <a:lnTo>
                      <a:pt x="987" y="1572"/>
                    </a:lnTo>
                    <a:lnTo>
                      <a:pt x="922" y="1652"/>
                    </a:lnTo>
                    <a:lnTo>
                      <a:pt x="859" y="1735"/>
                    </a:lnTo>
                    <a:lnTo>
                      <a:pt x="797" y="1819"/>
                    </a:lnTo>
                    <a:lnTo>
                      <a:pt x="738" y="1905"/>
                    </a:lnTo>
                    <a:lnTo>
                      <a:pt x="680" y="1991"/>
                    </a:lnTo>
                    <a:lnTo>
                      <a:pt x="627" y="2080"/>
                    </a:lnTo>
                    <a:lnTo>
                      <a:pt x="573" y="2170"/>
                    </a:lnTo>
                    <a:lnTo>
                      <a:pt x="521" y="2262"/>
                    </a:lnTo>
                    <a:lnTo>
                      <a:pt x="473" y="2354"/>
                    </a:lnTo>
                    <a:lnTo>
                      <a:pt x="427" y="2447"/>
                    </a:lnTo>
                    <a:lnTo>
                      <a:pt x="381" y="2541"/>
                    </a:lnTo>
                    <a:lnTo>
                      <a:pt x="339" y="2639"/>
                    </a:lnTo>
                    <a:lnTo>
                      <a:pt x="301" y="2737"/>
                    </a:lnTo>
                    <a:lnTo>
                      <a:pt x="263" y="2835"/>
                    </a:lnTo>
                    <a:lnTo>
                      <a:pt x="228" y="2934"/>
                    </a:lnTo>
                    <a:lnTo>
                      <a:pt x="195" y="3036"/>
                    </a:lnTo>
                    <a:lnTo>
                      <a:pt x="165" y="3137"/>
                    </a:lnTo>
                    <a:lnTo>
                      <a:pt x="136" y="3241"/>
                    </a:lnTo>
                    <a:lnTo>
                      <a:pt x="111" y="3344"/>
                    </a:lnTo>
                    <a:lnTo>
                      <a:pt x="88" y="3450"/>
                    </a:lnTo>
                    <a:lnTo>
                      <a:pt x="69" y="3555"/>
                    </a:lnTo>
                    <a:lnTo>
                      <a:pt x="50" y="3663"/>
                    </a:lnTo>
                    <a:lnTo>
                      <a:pt x="34" y="3770"/>
                    </a:lnTo>
                    <a:lnTo>
                      <a:pt x="23" y="3879"/>
                    </a:lnTo>
                    <a:lnTo>
                      <a:pt x="13" y="3988"/>
                    </a:lnTo>
                    <a:lnTo>
                      <a:pt x="6" y="4098"/>
                    </a:lnTo>
                    <a:lnTo>
                      <a:pt x="2" y="4209"/>
                    </a:lnTo>
                    <a:lnTo>
                      <a:pt x="0" y="4320"/>
                    </a:lnTo>
                    <a:lnTo>
                      <a:pt x="0" y="4320"/>
                    </a:lnTo>
                    <a:lnTo>
                      <a:pt x="2" y="4431"/>
                    </a:lnTo>
                    <a:lnTo>
                      <a:pt x="6" y="4542"/>
                    </a:lnTo>
                    <a:lnTo>
                      <a:pt x="13" y="4652"/>
                    </a:lnTo>
                    <a:lnTo>
                      <a:pt x="23" y="4761"/>
                    </a:lnTo>
                    <a:lnTo>
                      <a:pt x="34" y="4870"/>
                    </a:lnTo>
                    <a:lnTo>
                      <a:pt x="50" y="4977"/>
                    </a:lnTo>
                    <a:lnTo>
                      <a:pt x="69" y="5085"/>
                    </a:lnTo>
                    <a:lnTo>
                      <a:pt x="88" y="5190"/>
                    </a:lnTo>
                    <a:lnTo>
                      <a:pt x="111" y="5296"/>
                    </a:lnTo>
                    <a:lnTo>
                      <a:pt x="136" y="5399"/>
                    </a:lnTo>
                    <a:lnTo>
                      <a:pt x="165" y="5503"/>
                    </a:lnTo>
                    <a:lnTo>
                      <a:pt x="195" y="5604"/>
                    </a:lnTo>
                    <a:lnTo>
                      <a:pt x="228" y="5706"/>
                    </a:lnTo>
                    <a:lnTo>
                      <a:pt x="263" y="5805"/>
                    </a:lnTo>
                    <a:lnTo>
                      <a:pt x="301" y="5903"/>
                    </a:lnTo>
                    <a:lnTo>
                      <a:pt x="339" y="6001"/>
                    </a:lnTo>
                    <a:lnTo>
                      <a:pt x="381" y="6099"/>
                    </a:lnTo>
                    <a:lnTo>
                      <a:pt x="427" y="6193"/>
                    </a:lnTo>
                    <a:lnTo>
                      <a:pt x="473" y="6286"/>
                    </a:lnTo>
                    <a:lnTo>
                      <a:pt x="521" y="6378"/>
                    </a:lnTo>
                    <a:lnTo>
                      <a:pt x="573" y="6470"/>
                    </a:lnTo>
                    <a:lnTo>
                      <a:pt x="627" y="6560"/>
                    </a:lnTo>
                    <a:lnTo>
                      <a:pt x="680" y="6649"/>
                    </a:lnTo>
                    <a:lnTo>
                      <a:pt x="738" y="6735"/>
                    </a:lnTo>
                    <a:lnTo>
                      <a:pt x="797" y="6821"/>
                    </a:lnTo>
                    <a:lnTo>
                      <a:pt x="859" y="6905"/>
                    </a:lnTo>
                    <a:lnTo>
                      <a:pt x="922" y="6988"/>
                    </a:lnTo>
                    <a:lnTo>
                      <a:pt x="987" y="7068"/>
                    </a:lnTo>
                    <a:lnTo>
                      <a:pt x="1054" y="7147"/>
                    </a:lnTo>
                    <a:lnTo>
                      <a:pt x="1123" y="7226"/>
                    </a:lnTo>
                    <a:lnTo>
                      <a:pt x="1194" y="7300"/>
                    </a:lnTo>
                    <a:lnTo>
                      <a:pt x="1267" y="7375"/>
                    </a:lnTo>
                    <a:lnTo>
                      <a:pt x="1340" y="7448"/>
                    </a:lnTo>
                    <a:lnTo>
                      <a:pt x="1416" y="7517"/>
                    </a:lnTo>
                    <a:lnTo>
                      <a:pt x="1493" y="7586"/>
                    </a:lnTo>
                    <a:lnTo>
                      <a:pt x="1574" y="7653"/>
                    </a:lnTo>
                    <a:lnTo>
                      <a:pt x="1654" y="7718"/>
                    </a:lnTo>
                    <a:lnTo>
                      <a:pt x="1736" y="7781"/>
                    </a:lnTo>
                    <a:lnTo>
                      <a:pt x="1821" y="7843"/>
                    </a:lnTo>
                    <a:lnTo>
                      <a:pt x="1905" y="7902"/>
                    </a:lnTo>
                    <a:lnTo>
                      <a:pt x="1991" y="7960"/>
                    </a:lnTo>
                    <a:lnTo>
                      <a:pt x="2081" y="8015"/>
                    </a:lnTo>
                    <a:lnTo>
                      <a:pt x="2170" y="8067"/>
                    </a:lnTo>
                    <a:lnTo>
                      <a:pt x="2262" y="8119"/>
                    </a:lnTo>
                    <a:lnTo>
                      <a:pt x="2354" y="8167"/>
                    </a:lnTo>
                    <a:lnTo>
                      <a:pt x="2447" y="8215"/>
                    </a:lnTo>
                    <a:lnTo>
                      <a:pt x="2543" y="8259"/>
                    </a:lnTo>
                    <a:lnTo>
                      <a:pt x="2639" y="8301"/>
                    </a:lnTo>
                    <a:lnTo>
                      <a:pt x="2737" y="8341"/>
                    </a:lnTo>
                    <a:lnTo>
                      <a:pt x="2835" y="8377"/>
                    </a:lnTo>
                    <a:lnTo>
                      <a:pt x="2934" y="8414"/>
                    </a:lnTo>
                    <a:lnTo>
                      <a:pt x="3036" y="8446"/>
                    </a:lnTo>
                    <a:lnTo>
                      <a:pt x="3137" y="8475"/>
                    </a:lnTo>
                    <a:lnTo>
                      <a:pt x="3241" y="8504"/>
                    </a:lnTo>
                    <a:lnTo>
                      <a:pt x="3344" y="8529"/>
                    </a:lnTo>
                    <a:lnTo>
                      <a:pt x="3450" y="8552"/>
                    </a:lnTo>
                    <a:lnTo>
                      <a:pt x="3555" y="8573"/>
                    </a:lnTo>
                    <a:lnTo>
                      <a:pt x="3663" y="8590"/>
                    </a:lnTo>
                    <a:lnTo>
                      <a:pt x="3770" y="8606"/>
                    </a:lnTo>
                    <a:lnTo>
                      <a:pt x="3879" y="8617"/>
                    </a:lnTo>
                    <a:lnTo>
                      <a:pt x="3988" y="8627"/>
                    </a:lnTo>
                    <a:lnTo>
                      <a:pt x="4098" y="8634"/>
                    </a:lnTo>
                    <a:lnTo>
                      <a:pt x="4209" y="8638"/>
                    </a:lnTo>
                    <a:lnTo>
                      <a:pt x="4320" y="8640"/>
                    </a:lnTo>
                    <a:lnTo>
                      <a:pt x="4320" y="8640"/>
                    </a:lnTo>
                    <a:lnTo>
                      <a:pt x="4431" y="8638"/>
                    </a:lnTo>
                    <a:lnTo>
                      <a:pt x="4542" y="8634"/>
                    </a:lnTo>
                    <a:lnTo>
                      <a:pt x="4653" y="8627"/>
                    </a:lnTo>
                    <a:lnTo>
                      <a:pt x="4763" y="8617"/>
                    </a:lnTo>
                    <a:lnTo>
                      <a:pt x="4870" y="8606"/>
                    </a:lnTo>
                    <a:lnTo>
                      <a:pt x="4979" y="8590"/>
                    </a:lnTo>
                    <a:lnTo>
                      <a:pt x="5085" y="8573"/>
                    </a:lnTo>
                    <a:lnTo>
                      <a:pt x="5192" y="8552"/>
                    </a:lnTo>
                    <a:lnTo>
                      <a:pt x="5296" y="8529"/>
                    </a:lnTo>
                    <a:lnTo>
                      <a:pt x="5401" y="8504"/>
                    </a:lnTo>
                    <a:lnTo>
                      <a:pt x="5503" y="8475"/>
                    </a:lnTo>
                    <a:lnTo>
                      <a:pt x="5606" y="8446"/>
                    </a:lnTo>
                    <a:lnTo>
                      <a:pt x="5706" y="8414"/>
                    </a:lnTo>
                    <a:lnTo>
                      <a:pt x="5805" y="8377"/>
                    </a:lnTo>
                    <a:lnTo>
                      <a:pt x="5905" y="8341"/>
                    </a:lnTo>
                    <a:lnTo>
                      <a:pt x="6003" y="8301"/>
                    </a:lnTo>
                    <a:lnTo>
                      <a:pt x="6099" y="8259"/>
                    </a:lnTo>
                    <a:lnTo>
                      <a:pt x="6194" y="8215"/>
                    </a:lnTo>
                    <a:lnTo>
                      <a:pt x="6286" y="8167"/>
                    </a:lnTo>
                    <a:lnTo>
                      <a:pt x="6380" y="8119"/>
                    </a:lnTo>
                    <a:lnTo>
                      <a:pt x="6470" y="8067"/>
                    </a:lnTo>
                    <a:lnTo>
                      <a:pt x="6560" y="8015"/>
                    </a:lnTo>
                    <a:lnTo>
                      <a:pt x="6649" y="7960"/>
                    </a:lnTo>
                    <a:lnTo>
                      <a:pt x="6737" y="7902"/>
                    </a:lnTo>
                    <a:lnTo>
                      <a:pt x="6821" y="7843"/>
                    </a:lnTo>
                    <a:lnTo>
                      <a:pt x="6905" y="7781"/>
                    </a:lnTo>
                    <a:lnTo>
                      <a:pt x="6988" y="7718"/>
                    </a:lnTo>
                    <a:lnTo>
                      <a:pt x="7068" y="7653"/>
                    </a:lnTo>
                    <a:lnTo>
                      <a:pt x="7147" y="7586"/>
                    </a:lnTo>
                    <a:lnTo>
                      <a:pt x="7226" y="7517"/>
                    </a:lnTo>
                    <a:lnTo>
                      <a:pt x="7300" y="7448"/>
                    </a:lnTo>
                    <a:lnTo>
                      <a:pt x="7375" y="7375"/>
                    </a:lnTo>
                    <a:lnTo>
                      <a:pt x="7448" y="7300"/>
                    </a:lnTo>
                    <a:lnTo>
                      <a:pt x="7519" y="7226"/>
                    </a:lnTo>
                    <a:lnTo>
                      <a:pt x="7588" y="7147"/>
                    </a:lnTo>
                    <a:lnTo>
                      <a:pt x="7655" y="7068"/>
                    </a:lnTo>
                    <a:lnTo>
                      <a:pt x="7720" y="6988"/>
                    </a:lnTo>
                    <a:lnTo>
                      <a:pt x="7783" y="6905"/>
                    </a:lnTo>
                    <a:lnTo>
                      <a:pt x="7843" y="6821"/>
                    </a:lnTo>
                    <a:lnTo>
                      <a:pt x="7902" y="6735"/>
                    </a:lnTo>
                    <a:lnTo>
                      <a:pt x="7960" y="6649"/>
                    </a:lnTo>
                    <a:lnTo>
                      <a:pt x="8015" y="6560"/>
                    </a:lnTo>
                    <a:lnTo>
                      <a:pt x="8069" y="6470"/>
                    </a:lnTo>
                    <a:lnTo>
                      <a:pt x="8119" y="6378"/>
                    </a:lnTo>
                    <a:lnTo>
                      <a:pt x="8169" y="6286"/>
                    </a:lnTo>
                    <a:lnTo>
                      <a:pt x="8215" y="6193"/>
                    </a:lnTo>
                    <a:lnTo>
                      <a:pt x="8259" y="6099"/>
                    </a:lnTo>
                    <a:lnTo>
                      <a:pt x="8301" y="6001"/>
                    </a:lnTo>
                    <a:lnTo>
                      <a:pt x="8341" y="5903"/>
                    </a:lnTo>
                    <a:lnTo>
                      <a:pt x="8379" y="5805"/>
                    </a:lnTo>
                    <a:lnTo>
                      <a:pt x="8414" y="5706"/>
                    </a:lnTo>
                    <a:lnTo>
                      <a:pt x="8446" y="5604"/>
                    </a:lnTo>
                    <a:lnTo>
                      <a:pt x="8477" y="5503"/>
                    </a:lnTo>
                    <a:lnTo>
                      <a:pt x="8504" y="5399"/>
                    </a:lnTo>
                    <a:lnTo>
                      <a:pt x="8531" y="5296"/>
                    </a:lnTo>
                    <a:lnTo>
                      <a:pt x="8554" y="5190"/>
                    </a:lnTo>
                    <a:lnTo>
                      <a:pt x="8573" y="5085"/>
                    </a:lnTo>
                    <a:lnTo>
                      <a:pt x="8590" y="4977"/>
                    </a:lnTo>
                    <a:lnTo>
                      <a:pt x="8606" y="4870"/>
                    </a:lnTo>
                    <a:lnTo>
                      <a:pt x="8619" y="4761"/>
                    </a:lnTo>
                    <a:lnTo>
                      <a:pt x="8629" y="4652"/>
                    </a:lnTo>
                    <a:lnTo>
                      <a:pt x="8634" y="4542"/>
                    </a:lnTo>
                    <a:lnTo>
                      <a:pt x="8640" y="4431"/>
                    </a:lnTo>
                    <a:lnTo>
                      <a:pt x="8640" y="4320"/>
                    </a:lnTo>
                    <a:lnTo>
                      <a:pt x="8640" y="4320"/>
                    </a:lnTo>
                    <a:lnTo>
                      <a:pt x="8640" y="0"/>
                    </a:lnTo>
                    <a:lnTo>
                      <a:pt x="8640" y="0"/>
                    </a:lnTo>
                    <a:lnTo>
                      <a:pt x="4320" y="0"/>
                    </a:lnTo>
                    <a:lnTo>
                      <a:pt x="4320" y="0"/>
                    </a:lnTo>
                    <a:close/>
                    <a:moveTo>
                      <a:pt x="4320" y="8370"/>
                    </a:moveTo>
                    <a:lnTo>
                      <a:pt x="4320" y="8370"/>
                    </a:lnTo>
                    <a:lnTo>
                      <a:pt x="4217" y="8368"/>
                    </a:lnTo>
                    <a:lnTo>
                      <a:pt x="4113" y="8364"/>
                    </a:lnTo>
                    <a:lnTo>
                      <a:pt x="4010" y="8356"/>
                    </a:lnTo>
                    <a:lnTo>
                      <a:pt x="3906" y="8349"/>
                    </a:lnTo>
                    <a:lnTo>
                      <a:pt x="3804" y="8337"/>
                    </a:lnTo>
                    <a:lnTo>
                      <a:pt x="3705" y="8322"/>
                    </a:lnTo>
                    <a:lnTo>
                      <a:pt x="3603" y="8307"/>
                    </a:lnTo>
                    <a:lnTo>
                      <a:pt x="3505" y="8287"/>
                    </a:lnTo>
                    <a:lnTo>
                      <a:pt x="3406" y="8264"/>
                    </a:lnTo>
                    <a:lnTo>
                      <a:pt x="3308" y="8241"/>
                    </a:lnTo>
                    <a:lnTo>
                      <a:pt x="3212" y="8215"/>
                    </a:lnTo>
                    <a:lnTo>
                      <a:pt x="3116" y="8188"/>
                    </a:lnTo>
                    <a:lnTo>
                      <a:pt x="3022" y="8157"/>
                    </a:lnTo>
                    <a:lnTo>
                      <a:pt x="2929" y="8123"/>
                    </a:lnTo>
                    <a:lnTo>
                      <a:pt x="2837" y="8088"/>
                    </a:lnTo>
                    <a:lnTo>
                      <a:pt x="2745" y="8052"/>
                    </a:lnTo>
                    <a:lnTo>
                      <a:pt x="2654" y="8011"/>
                    </a:lnTo>
                    <a:lnTo>
                      <a:pt x="2564" y="7969"/>
                    </a:lnTo>
                    <a:lnTo>
                      <a:pt x="2478" y="7925"/>
                    </a:lnTo>
                    <a:lnTo>
                      <a:pt x="2390" y="7881"/>
                    </a:lnTo>
                    <a:lnTo>
                      <a:pt x="2306" y="7833"/>
                    </a:lnTo>
                    <a:lnTo>
                      <a:pt x="2221" y="7783"/>
                    </a:lnTo>
                    <a:lnTo>
                      <a:pt x="2139" y="7732"/>
                    </a:lnTo>
                    <a:lnTo>
                      <a:pt x="2057" y="7678"/>
                    </a:lnTo>
                    <a:lnTo>
                      <a:pt x="1976" y="7622"/>
                    </a:lnTo>
                    <a:lnTo>
                      <a:pt x="1897" y="7565"/>
                    </a:lnTo>
                    <a:lnTo>
                      <a:pt x="1821" y="7505"/>
                    </a:lnTo>
                    <a:lnTo>
                      <a:pt x="1746" y="7444"/>
                    </a:lnTo>
                    <a:lnTo>
                      <a:pt x="1671" y="7381"/>
                    </a:lnTo>
                    <a:lnTo>
                      <a:pt x="1598" y="7318"/>
                    </a:lnTo>
                    <a:lnTo>
                      <a:pt x="1528" y="7250"/>
                    </a:lnTo>
                    <a:lnTo>
                      <a:pt x="1459" y="7183"/>
                    </a:lnTo>
                    <a:lnTo>
                      <a:pt x="1390" y="7114"/>
                    </a:lnTo>
                    <a:lnTo>
                      <a:pt x="1324" y="7042"/>
                    </a:lnTo>
                    <a:lnTo>
                      <a:pt x="1259" y="6969"/>
                    </a:lnTo>
                    <a:lnTo>
                      <a:pt x="1196" y="6896"/>
                    </a:lnTo>
                    <a:lnTo>
                      <a:pt x="1135" y="6819"/>
                    </a:lnTo>
                    <a:lnTo>
                      <a:pt x="1075" y="6743"/>
                    </a:lnTo>
                    <a:lnTo>
                      <a:pt x="1020" y="6664"/>
                    </a:lnTo>
                    <a:lnTo>
                      <a:pt x="964" y="6583"/>
                    </a:lnTo>
                    <a:lnTo>
                      <a:pt x="910" y="6503"/>
                    </a:lnTo>
                    <a:lnTo>
                      <a:pt x="859" y="6419"/>
                    </a:lnTo>
                    <a:lnTo>
                      <a:pt x="809" y="6336"/>
                    </a:lnTo>
                    <a:lnTo>
                      <a:pt x="761" y="6250"/>
                    </a:lnTo>
                    <a:lnTo>
                      <a:pt x="715" y="6164"/>
                    </a:lnTo>
                    <a:lnTo>
                      <a:pt x="671" y="6076"/>
                    </a:lnTo>
                    <a:lnTo>
                      <a:pt x="629" y="5986"/>
                    </a:lnTo>
                    <a:lnTo>
                      <a:pt x="590" y="5895"/>
                    </a:lnTo>
                    <a:lnTo>
                      <a:pt x="552" y="5805"/>
                    </a:lnTo>
                    <a:lnTo>
                      <a:pt x="517" y="5711"/>
                    </a:lnTo>
                    <a:lnTo>
                      <a:pt x="485" y="5619"/>
                    </a:lnTo>
                    <a:lnTo>
                      <a:pt x="454" y="5524"/>
                    </a:lnTo>
                    <a:lnTo>
                      <a:pt x="425" y="5428"/>
                    </a:lnTo>
                    <a:lnTo>
                      <a:pt x="399" y="5332"/>
                    </a:lnTo>
                    <a:lnTo>
                      <a:pt x="376" y="5234"/>
                    </a:lnTo>
                    <a:lnTo>
                      <a:pt x="355" y="5136"/>
                    </a:lnTo>
                    <a:lnTo>
                      <a:pt x="335" y="5037"/>
                    </a:lnTo>
                    <a:lnTo>
                      <a:pt x="318" y="4937"/>
                    </a:lnTo>
                    <a:lnTo>
                      <a:pt x="305" y="4836"/>
                    </a:lnTo>
                    <a:lnTo>
                      <a:pt x="293" y="4734"/>
                    </a:lnTo>
                    <a:lnTo>
                      <a:pt x="284" y="4632"/>
                    </a:lnTo>
                    <a:lnTo>
                      <a:pt x="278" y="4529"/>
                    </a:lnTo>
                    <a:lnTo>
                      <a:pt x="272" y="4425"/>
                    </a:lnTo>
                    <a:lnTo>
                      <a:pt x="272" y="4320"/>
                    </a:lnTo>
                    <a:lnTo>
                      <a:pt x="272" y="4320"/>
                    </a:lnTo>
                    <a:lnTo>
                      <a:pt x="272" y="4215"/>
                    </a:lnTo>
                    <a:lnTo>
                      <a:pt x="278" y="4111"/>
                    </a:lnTo>
                    <a:lnTo>
                      <a:pt x="284" y="4008"/>
                    </a:lnTo>
                    <a:lnTo>
                      <a:pt x="293" y="3906"/>
                    </a:lnTo>
                    <a:lnTo>
                      <a:pt x="305" y="3804"/>
                    </a:lnTo>
                    <a:lnTo>
                      <a:pt x="318" y="3703"/>
                    </a:lnTo>
                    <a:lnTo>
                      <a:pt x="335" y="3603"/>
                    </a:lnTo>
                    <a:lnTo>
                      <a:pt x="355" y="3504"/>
                    </a:lnTo>
                    <a:lnTo>
                      <a:pt x="376" y="3406"/>
                    </a:lnTo>
                    <a:lnTo>
                      <a:pt x="399" y="3308"/>
                    </a:lnTo>
                    <a:lnTo>
                      <a:pt x="425" y="3212"/>
                    </a:lnTo>
                    <a:lnTo>
                      <a:pt x="454" y="3116"/>
                    </a:lnTo>
                    <a:lnTo>
                      <a:pt x="485" y="3021"/>
                    </a:lnTo>
                    <a:lnTo>
                      <a:pt x="517" y="2929"/>
                    </a:lnTo>
                    <a:lnTo>
                      <a:pt x="552" y="2835"/>
                    </a:lnTo>
                    <a:lnTo>
                      <a:pt x="590" y="2745"/>
                    </a:lnTo>
                    <a:lnTo>
                      <a:pt x="629" y="2654"/>
                    </a:lnTo>
                    <a:lnTo>
                      <a:pt x="671" y="2564"/>
                    </a:lnTo>
                    <a:lnTo>
                      <a:pt x="715" y="2476"/>
                    </a:lnTo>
                    <a:lnTo>
                      <a:pt x="761" y="2390"/>
                    </a:lnTo>
                    <a:lnTo>
                      <a:pt x="809" y="2304"/>
                    </a:lnTo>
                    <a:lnTo>
                      <a:pt x="859" y="2221"/>
                    </a:lnTo>
                    <a:lnTo>
                      <a:pt x="910" y="2137"/>
                    </a:lnTo>
                    <a:lnTo>
                      <a:pt x="964" y="2057"/>
                    </a:lnTo>
                    <a:lnTo>
                      <a:pt x="1020" y="1976"/>
                    </a:lnTo>
                    <a:lnTo>
                      <a:pt x="1075" y="1897"/>
                    </a:lnTo>
                    <a:lnTo>
                      <a:pt x="1135" y="1821"/>
                    </a:lnTo>
                    <a:lnTo>
                      <a:pt x="1196" y="1744"/>
                    </a:lnTo>
                    <a:lnTo>
                      <a:pt x="1259" y="1671"/>
                    </a:lnTo>
                    <a:lnTo>
                      <a:pt x="1324" y="1598"/>
                    </a:lnTo>
                    <a:lnTo>
                      <a:pt x="1390" y="1526"/>
                    </a:lnTo>
                    <a:lnTo>
                      <a:pt x="1459" y="1457"/>
                    </a:lnTo>
                    <a:lnTo>
                      <a:pt x="1528" y="1390"/>
                    </a:lnTo>
                    <a:lnTo>
                      <a:pt x="1598" y="1322"/>
                    </a:lnTo>
                    <a:lnTo>
                      <a:pt x="1671" y="1259"/>
                    </a:lnTo>
                    <a:lnTo>
                      <a:pt x="1746" y="1196"/>
                    </a:lnTo>
                    <a:lnTo>
                      <a:pt x="1821" y="1135"/>
                    </a:lnTo>
                    <a:lnTo>
                      <a:pt x="1897" y="1075"/>
                    </a:lnTo>
                    <a:lnTo>
                      <a:pt x="1976" y="1018"/>
                    </a:lnTo>
                    <a:lnTo>
                      <a:pt x="2057" y="962"/>
                    </a:lnTo>
                    <a:lnTo>
                      <a:pt x="2139" y="908"/>
                    </a:lnTo>
                    <a:lnTo>
                      <a:pt x="2221" y="857"/>
                    </a:lnTo>
                    <a:lnTo>
                      <a:pt x="2306" y="807"/>
                    </a:lnTo>
                    <a:lnTo>
                      <a:pt x="2390" y="759"/>
                    </a:lnTo>
                    <a:lnTo>
                      <a:pt x="2478" y="715"/>
                    </a:lnTo>
                    <a:lnTo>
                      <a:pt x="2564" y="671"/>
                    </a:lnTo>
                    <a:lnTo>
                      <a:pt x="2654" y="629"/>
                    </a:lnTo>
                    <a:lnTo>
                      <a:pt x="2745" y="588"/>
                    </a:lnTo>
                    <a:lnTo>
                      <a:pt x="2837" y="552"/>
                    </a:lnTo>
                    <a:lnTo>
                      <a:pt x="2929" y="517"/>
                    </a:lnTo>
                    <a:lnTo>
                      <a:pt x="3022" y="483"/>
                    </a:lnTo>
                    <a:lnTo>
                      <a:pt x="3116" y="452"/>
                    </a:lnTo>
                    <a:lnTo>
                      <a:pt x="3212" y="425"/>
                    </a:lnTo>
                    <a:lnTo>
                      <a:pt x="3308" y="399"/>
                    </a:lnTo>
                    <a:lnTo>
                      <a:pt x="3406" y="376"/>
                    </a:lnTo>
                    <a:lnTo>
                      <a:pt x="3505" y="353"/>
                    </a:lnTo>
                    <a:lnTo>
                      <a:pt x="3603" y="333"/>
                    </a:lnTo>
                    <a:lnTo>
                      <a:pt x="3705" y="318"/>
                    </a:lnTo>
                    <a:lnTo>
                      <a:pt x="3804" y="303"/>
                    </a:lnTo>
                    <a:lnTo>
                      <a:pt x="3906" y="291"/>
                    </a:lnTo>
                    <a:lnTo>
                      <a:pt x="4010" y="284"/>
                    </a:lnTo>
                    <a:lnTo>
                      <a:pt x="4113" y="276"/>
                    </a:lnTo>
                    <a:lnTo>
                      <a:pt x="4217" y="272"/>
                    </a:lnTo>
                    <a:lnTo>
                      <a:pt x="4320" y="270"/>
                    </a:lnTo>
                    <a:lnTo>
                      <a:pt x="4320" y="270"/>
                    </a:lnTo>
                    <a:lnTo>
                      <a:pt x="4425" y="272"/>
                    </a:lnTo>
                    <a:lnTo>
                      <a:pt x="4529" y="276"/>
                    </a:lnTo>
                    <a:lnTo>
                      <a:pt x="4632" y="284"/>
                    </a:lnTo>
                    <a:lnTo>
                      <a:pt x="4734" y="291"/>
                    </a:lnTo>
                    <a:lnTo>
                      <a:pt x="4836" y="303"/>
                    </a:lnTo>
                    <a:lnTo>
                      <a:pt x="4937" y="318"/>
                    </a:lnTo>
                    <a:lnTo>
                      <a:pt x="5037" y="333"/>
                    </a:lnTo>
                    <a:lnTo>
                      <a:pt x="5136" y="353"/>
                    </a:lnTo>
                    <a:lnTo>
                      <a:pt x="5234" y="376"/>
                    </a:lnTo>
                    <a:lnTo>
                      <a:pt x="5332" y="399"/>
                    </a:lnTo>
                    <a:lnTo>
                      <a:pt x="5430" y="425"/>
                    </a:lnTo>
                    <a:lnTo>
                      <a:pt x="5526" y="452"/>
                    </a:lnTo>
                    <a:lnTo>
                      <a:pt x="5619" y="483"/>
                    </a:lnTo>
                    <a:lnTo>
                      <a:pt x="5713" y="517"/>
                    </a:lnTo>
                    <a:lnTo>
                      <a:pt x="5805" y="552"/>
                    </a:lnTo>
                    <a:lnTo>
                      <a:pt x="5897" y="588"/>
                    </a:lnTo>
                    <a:lnTo>
                      <a:pt x="5987" y="629"/>
                    </a:lnTo>
                    <a:lnTo>
                      <a:pt x="6076" y="671"/>
                    </a:lnTo>
                    <a:lnTo>
                      <a:pt x="6164" y="715"/>
                    </a:lnTo>
                    <a:lnTo>
                      <a:pt x="6250" y="759"/>
                    </a:lnTo>
                    <a:lnTo>
                      <a:pt x="6336" y="807"/>
                    </a:lnTo>
                    <a:lnTo>
                      <a:pt x="6421" y="857"/>
                    </a:lnTo>
                    <a:lnTo>
                      <a:pt x="6503" y="908"/>
                    </a:lnTo>
                    <a:lnTo>
                      <a:pt x="6583" y="962"/>
                    </a:lnTo>
                    <a:lnTo>
                      <a:pt x="6664" y="1018"/>
                    </a:lnTo>
                    <a:lnTo>
                      <a:pt x="6743" y="1075"/>
                    </a:lnTo>
                    <a:lnTo>
                      <a:pt x="6821" y="1135"/>
                    </a:lnTo>
                    <a:lnTo>
                      <a:pt x="6896" y="1196"/>
                    </a:lnTo>
                    <a:lnTo>
                      <a:pt x="6971" y="1259"/>
                    </a:lnTo>
                    <a:lnTo>
                      <a:pt x="7043" y="1322"/>
                    </a:lnTo>
                    <a:lnTo>
                      <a:pt x="7114" y="1390"/>
                    </a:lnTo>
                    <a:lnTo>
                      <a:pt x="7183" y="1457"/>
                    </a:lnTo>
                    <a:lnTo>
                      <a:pt x="7252" y="1526"/>
                    </a:lnTo>
                    <a:lnTo>
                      <a:pt x="7318" y="1598"/>
                    </a:lnTo>
                    <a:lnTo>
                      <a:pt x="7383" y="1671"/>
                    </a:lnTo>
                    <a:lnTo>
                      <a:pt x="7444" y="1744"/>
                    </a:lnTo>
                    <a:lnTo>
                      <a:pt x="7505" y="1821"/>
                    </a:lnTo>
                    <a:lnTo>
                      <a:pt x="7565" y="1897"/>
                    </a:lnTo>
                    <a:lnTo>
                      <a:pt x="7622" y="1976"/>
                    </a:lnTo>
                    <a:lnTo>
                      <a:pt x="7678" y="2057"/>
                    </a:lnTo>
                    <a:lnTo>
                      <a:pt x="7732" y="2137"/>
                    </a:lnTo>
                    <a:lnTo>
                      <a:pt x="7783" y="2221"/>
                    </a:lnTo>
                    <a:lnTo>
                      <a:pt x="7833" y="2304"/>
                    </a:lnTo>
                    <a:lnTo>
                      <a:pt x="7881" y="2390"/>
                    </a:lnTo>
                    <a:lnTo>
                      <a:pt x="7927" y="2476"/>
                    </a:lnTo>
                    <a:lnTo>
                      <a:pt x="7971" y="2564"/>
                    </a:lnTo>
                    <a:lnTo>
                      <a:pt x="8011" y="2654"/>
                    </a:lnTo>
                    <a:lnTo>
                      <a:pt x="8052" y="2745"/>
                    </a:lnTo>
                    <a:lnTo>
                      <a:pt x="8088" y="2835"/>
                    </a:lnTo>
                    <a:lnTo>
                      <a:pt x="8124" y="2929"/>
                    </a:lnTo>
                    <a:lnTo>
                      <a:pt x="8157" y="3021"/>
                    </a:lnTo>
                    <a:lnTo>
                      <a:pt x="8188" y="3116"/>
                    </a:lnTo>
                    <a:lnTo>
                      <a:pt x="8216" y="3212"/>
                    </a:lnTo>
                    <a:lnTo>
                      <a:pt x="8241" y="3308"/>
                    </a:lnTo>
                    <a:lnTo>
                      <a:pt x="8266" y="3406"/>
                    </a:lnTo>
                    <a:lnTo>
                      <a:pt x="8287" y="3504"/>
                    </a:lnTo>
                    <a:lnTo>
                      <a:pt x="8307" y="3603"/>
                    </a:lnTo>
                    <a:lnTo>
                      <a:pt x="8322" y="3703"/>
                    </a:lnTo>
                    <a:lnTo>
                      <a:pt x="8337" y="3804"/>
                    </a:lnTo>
                    <a:lnTo>
                      <a:pt x="8349" y="3906"/>
                    </a:lnTo>
                    <a:lnTo>
                      <a:pt x="8358" y="4008"/>
                    </a:lnTo>
                    <a:lnTo>
                      <a:pt x="8364" y="4111"/>
                    </a:lnTo>
                    <a:lnTo>
                      <a:pt x="8368" y="4215"/>
                    </a:lnTo>
                    <a:lnTo>
                      <a:pt x="8370" y="4320"/>
                    </a:lnTo>
                    <a:lnTo>
                      <a:pt x="8370" y="4320"/>
                    </a:lnTo>
                    <a:lnTo>
                      <a:pt x="8368" y="4425"/>
                    </a:lnTo>
                    <a:lnTo>
                      <a:pt x="8364" y="4529"/>
                    </a:lnTo>
                    <a:lnTo>
                      <a:pt x="8358" y="4632"/>
                    </a:lnTo>
                    <a:lnTo>
                      <a:pt x="8349" y="4734"/>
                    </a:lnTo>
                    <a:lnTo>
                      <a:pt x="8337" y="4836"/>
                    </a:lnTo>
                    <a:lnTo>
                      <a:pt x="8322" y="4937"/>
                    </a:lnTo>
                    <a:lnTo>
                      <a:pt x="8307" y="5037"/>
                    </a:lnTo>
                    <a:lnTo>
                      <a:pt x="8287" y="5136"/>
                    </a:lnTo>
                    <a:lnTo>
                      <a:pt x="8266" y="5234"/>
                    </a:lnTo>
                    <a:lnTo>
                      <a:pt x="8241" y="5332"/>
                    </a:lnTo>
                    <a:lnTo>
                      <a:pt x="8216" y="5428"/>
                    </a:lnTo>
                    <a:lnTo>
                      <a:pt x="8188" y="5524"/>
                    </a:lnTo>
                    <a:lnTo>
                      <a:pt x="8157" y="5619"/>
                    </a:lnTo>
                    <a:lnTo>
                      <a:pt x="8124" y="5711"/>
                    </a:lnTo>
                    <a:lnTo>
                      <a:pt x="8088" y="5805"/>
                    </a:lnTo>
                    <a:lnTo>
                      <a:pt x="8052" y="5895"/>
                    </a:lnTo>
                    <a:lnTo>
                      <a:pt x="8011" y="5986"/>
                    </a:lnTo>
                    <a:lnTo>
                      <a:pt x="7971" y="6076"/>
                    </a:lnTo>
                    <a:lnTo>
                      <a:pt x="7927" y="6164"/>
                    </a:lnTo>
                    <a:lnTo>
                      <a:pt x="7881" y="6250"/>
                    </a:lnTo>
                    <a:lnTo>
                      <a:pt x="7833" y="6336"/>
                    </a:lnTo>
                    <a:lnTo>
                      <a:pt x="7783" y="6419"/>
                    </a:lnTo>
                    <a:lnTo>
                      <a:pt x="7732" y="6503"/>
                    </a:lnTo>
                    <a:lnTo>
                      <a:pt x="7678" y="6583"/>
                    </a:lnTo>
                    <a:lnTo>
                      <a:pt x="7622" y="6664"/>
                    </a:lnTo>
                    <a:lnTo>
                      <a:pt x="7565" y="6743"/>
                    </a:lnTo>
                    <a:lnTo>
                      <a:pt x="7505" y="6819"/>
                    </a:lnTo>
                    <a:lnTo>
                      <a:pt x="7444" y="6896"/>
                    </a:lnTo>
                    <a:lnTo>
                      <a:pt x="7383" y="6969"/>
                    </a:lnTo>
                    <a:lnTo>
                      <a:pt x="7318" y="7042"/>
                    </a:lnTo>
                    <a:lnTo>
                      <a:pt x="7252" y="7114"/>
                    </a:lnTo>
                    <a:lnTo>
                      <a:pt x="7183" y="7183"/>
                    </a:lnTo>
                    <a:lnTo>
                      <a:pt x="7114" y="7250"/>
                    </a:lnTo>
                    <a:lnTo>
                      <a:pt x="7043" y="7318"/>
                    </a:lnTo>
                    <a:lnTo>
                      <a:pt x="6971" y="7381"/>
                    </a:lnTo>
                    <a:lnTo>
                      <a:pt x="6896" y="7444"/>
                    </a:lnTo>
                    <a:lnTo>
                      <a:pt x="6821" y="7505"/>
                    </a:lnTo>
                    <a:lnTo>
                      <a:pt x="6743" y="7565"/>
                    </a:lnTo>
                    <a:lnTo>
                      <a:pt x="6664" y="7622"/>
                    </a:lnTo>
                    <a:lnTo>
                      <a:pt x="6583" y="7678"/>
                    </a:lnTo>
                    <a:lnTo>
                      <a:pt x="6503" y="7732"/>
                    </a:lnTo>
                    <a:lnTo>
                      <a:pt x="6421" y="7783"/>
                    </a:lnTo>
                    <a:lnTo>
                      <a:pt x="6336" y="7833"/>
                    </a:lnTo>
                    <a:lnTo>
                      <a:pt x="6250" y="7881"/>
                    </a:lnTo>
                    <a:lnTo>
                      <a:pt x="6164" y="7925"/>
                    </a:lnTo>
                    <a:lnTo>
                      <a:pt x="6076" y="7969"/>
                    </a:lnTo>
                    <a:lnTo>
                      <a:pt x="5987" y="8011"/>
                    </a:lnTo>
                    <a:lnTo>
                      <a:pt x="5897" y="8052"/>
                    </a:lnTo>
                    <a:lnTo>
                      <a:pt x="5805" y="8088"/>
                    </a:lnTo>
                    <a:lnTo>
                      <a:pt x="5713" y="8123"/>
                    </a:lnTo>
                    <a:lnTo>
                      <a:pt x="5619" y="8157"/>
                    </a:lnTo>
                    <a:lnTo>
                      <a:pt x="5526" y="8188"/>
                    </a:lnTo>
                    <a:lnTo>
                      <a:pt x="5430" y="8215"/>
                    </a:lnTo>
                    <a:lnTo>
                      <a:pt x="5332" y="8241"/>
                    </a:lnTo>
                    <a:lnTo>
                      <a:pt x="5234" y="8264"/>
                    </a:lnTo>
                    <a:lnTo>
                      <a:pt x="5136" y="8287"/>
                    </a:lnTo>
                    <a:lnTo>
                      <a:pt x="5037" y="8307"/>
                    </a:lnTo>
                    <a:lnTo>
                      <a:pt x="4937" y="8322"/>
                    </a:lnTo>
                    <a:lnTo>
                      <a:pt x="4836" y="8337"/>
                    </a:lnTo>
                    <a:lnTo>
                      <a:pt x="4734" y="8349"/>
                    </a:lnTo>
                    <a:lnTo>
                      <a:pt x="4632" y="8356"/>
                    </a:lnTo>
                    <a:lnTo>
                      <a:pt x="4529" y="8364"/>
                    </a:lnTo>
                    <a:lnTo>
                      <a:pt x="4425" y="8368"/>
                    </a:lnTo>
                    <a:lnTo>
                      <a:pt x="4320" y="8370"/>
                    </a:lnTo>
                    <a:lnTo>
                      <a:pt x="4320" y="83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64" tIns="45732" rIns="91464" bIns="4573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6" name="Casella di testo 15">
                <a:extLst>
                  <a:ext uri="{FF2B5EF4-FFF2-40B4-BE49-F238E27FC236}">
                    <a16:creationId xmlns="" xmlns:a16="http://schemas.microsoft.com/office/drawing/2014/main" id="{EB0D6254-8D6D-E548-AC34-AF135F362E24}"/>
                  </a:ext>
                </a:extLst>
              </p:cNvPr>
              <p:cNvSpPr txBox="1"/>
              <p:nvPr/>
            </p:nvSpPr>
            <p:spPr>
              <a:xfrm>
                <a:off x="2678112" y="4406900"/>
                <a:ext cx="858716" cy="253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A</a:t>
                </a:r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499C2C80-9BA9-124E-96EB-FB56DBD2EB7A}"/>
              </a:ext>
            </a:extLst>
          </p:cNvPr>
          <p:cNvGrpSpPr/>
          <p:nvPr userDrawn="1"/>
        </p:nvGrpSpPr>
        <p:grpSpPr>
          <a:xfrm>
            <a:off x="227072" y="2285702"/>
            <a:ext cx="6284964" cy="1829276"/>
            <a:chOff x="420687" y="228600"/>
            <a:chExt cx="6283327" cy="1828800"/>
          </a:xfrm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395D7B37-5EBC-1344-B4A9-4CCBE09A9AAB}"/>
                </a:ext>
              </a:extLst>
            </p:cNvPr>
            <p:cNvSpPr/>
            <p:nvPr/>
          </p:nvSpPr>
          <p:spPr>
            <a:xfrm>
              <a:off x="1428081" y="329676"/>
              <a:ext cx="2683577" cy="1623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="" xmlns:a16="http://schemas.microsoft.com/office/drawing/2014/main" id="{430D6EB7-D769-0B48-BB60-ED96B75B652C}"/>
                </a:ext>
              </a:extLst>
            </p:cNvPr>
            <p:cNvGrpSpPr/>
            <p:nvPr/>
          </p:nvGrpSpPr>
          <p:grpSpPr>
            <a:xfrm rot="16200000">
              <a:off x="3210632" y="-1529639"/>
              <a:ext cx="1636707" cy="5350056"/>
              <a:chOff x="537388" y="4343400"/>
              <a:chExt cx="1636707" cy="2361832"/>
            </a:xfrm>
          </p:grpSpPr>
          <p:cxnSp>
            <p:nvCxnSpPr>
              <p:cNvPr id="29" name="Connettore diritto 28">
                <a:extLst>
                  <a:ext uri="{FF2B5EF4-FFF2-40B4-BE49-F238E27FC236}">
                    <a16:creationId xmlns="" xmlns:a16="http://schemas.microsoft.com/office/drawing/2014/main" id="{17D0D6C4-C9DF-2141-8E39-3721BBCD1388}"/>
                  </a:ext>
                </a:extLst>
              </p:cNvPr>
              <p:cNvCxnSpPr/>
              <p:nvPr/>
            </p:nvCxnSpPr>
            <p:spPr>
              <a:xfrm>
                <a:off x="537388" y="43434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="" xmlns:a16="http://schemas.microsoft.com/office/drawing/2014/main" id="{83579B23-5EB1-724F-B28D-24CBC559A6B7}"/>
                  </a:ext>
                </a:extLst>
              </p:cNvPr>
              <p:cNvCxnSpPr/>
              <p:nvPr/>
            </p:nvCxnSpPr>
            <p:spPr>
              <a:xfrm>
                <a:off x="2174095" y="4343401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o 22">
              <a:extLst>
                <a:ext uri="{FF2B5EF4-FFF2-40B4-BE49-F238E27FC236}">
                  <a16:creationId xmlns="" xmlns:a16="http://schemas.microsoft.com/office/drawing/2014/main" id="{2EC227D3-F6B4-C347-AB41-D15AA4F5077B}"/>
                </a:ext>
              </a:extLst>
            </p:cNvPr>
            <p:cNvGrpSpPr/>
            <p:nvPr/>
          </p:nvGrpSpPr>
          <p:grpSpPr>
            <a:xfrm>
              <a:off x="420687" y="228600"/>
              <a:ext cx="1808912" cy="1828800"/>
              <a:chOff x="864853" y="1993837"/>
              <a:chExt cx="2839119" cy="2870342"/>
            </a:xfrm>
          </p:grpSpPr>
          <p:graphicFrame>
            <p:nvGraphicFramePr>
              <p:cNvPr id="25" name="Grafico 24">
                <a:extLst>
                  <a:ext uri="{FF2B5EF4-FFF2-40B4-BE49-F238E27FC236}">
                    <a16:creationId xmlns="" xmlns:a16="http://schemas.microsoft.com/office/drawing/2014/main" id="{D2C2D0D0-064B-DB49-8CC3-14D0847F9AA5}"/>
                  </a:ext>
                </a:extLst>
              </p:cNvPr>
              <p:cNvGraphicFramePr/>
              <p:nvPr>
                <p:extLst/>
              </p:nvPr>
            </p:nvGraphicFramePr>
            <p:xfrm>
              <a:off x="864853" y="1993837"/>
              <a:ext cx="2839119" cy="28703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Ovale 25">
                <a:extLst>
                  <a:ext uri="{FF2B5EF4-FFF2-40B4-BE49-F238E27FC236}">
                    <a16:creationId xmlns="" xmlns:a16="http://schemas.microsoft.com/office/drawing/2014/main" id="{D937ECA6-0ECE-A044-B303-81B789AA9A03}"/>
                  </a:ext>
                </a:extLst>
              </p:cNvPr>
              <p:cNvSpPr/>
              <p:nvPr/>
            </p:nvSpPr>
            <p:spPr>
              <a:xfrm>
                <a:off x="1736449" y="2868809"/>
                <a:ext cx="1113692" cy="11136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Arial Narrow"/>
                  </a:rPr>
                  <a:t>45</a:t>
                </a:r>
                <a:r>
                  <a:rPr kumimoji="0" lang="it-IT" sz="20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%</a:t>
                </a:r>
              </a:p>
            </p:txBody>
          </p:sp>
          <p:sp>
            <p:nvSpPr>
              <p:cNvPr id="27" name="Figura a mano libera 6">
                <a:extLst>
                  <a:ext uri="{FF2B5EF4-FFF2-40B4-BE49-F238E27FC236}">
                    <a16:creationId xmlns="" xmlns:a16="http://schemas.microsoft.com/office/drawing/2014/main" id="{7DF7F376-305E-F142-AF4B-124100FB8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989010" y="2133607"/>
                <a:ext cx="2590805" cy="2590799"/>
              </a:xfrm>
              <a:custGeom>
                <a:avLst/>
                <a:gdLst/>
                <a:ahLst/>
                <a:cxnLst>
                  <a:cxn ang="0">
                    <a:pos x="3663" y="50"/>
                  </a:cxn>
                  <a:cxn ang="0">
                    <a:pos x="2835" y="263"/>
                  </a:cxn>
                  <a:cxn ang="0">
                    <a:pos x="2081" y="625"/>
                  </a:cxn>
                  <a:cxn ang="0">
                    <a:pos x="1416" y="1123"/>
                  </a:cxn>
                  <a:cxn ang="0">
                    <a:pos x="859" y="1735"/>
                  </a:cxn>
                  <a:cxn ang="0">
                    <a:pos x="427" y="2447"/>
                  </a:cxn>
                  <a:cxn ang="0">
                    <a:pos x="136" y="3241"/>
                  </a:cxn>
                  <a:cxn ang="0">
                    <a:pos x="6" y="4098"/>
                  </a:cxn>
                  <a:cxn ang="0">
                    <a:pos x="34" y="4870"/>
                  </a:cxn>
                  <a:cxn ang="0">
                    <a:pos x="228" y="5706"/>
                  </a:cxn>
                  <a:cxn ang="0">
                    <a:pos x="573" y="6470"/>
                  </a:cxn>
                  <a:cxn ang="0">
                    <a:pos x="1054" y="7147"/>
                  </a:cxn>
                  <a:cxn ang="0">
                    <a:pos x="1654" y="7718"/>
                  </a:cxn>
                  <a:cxn ang="0">
                    <a:pos x="2354" y="8167"/>
                  </a:cxn>
                  <a:cxn ang="0">
                    <a:pos x="3137" y="8475"/>
                  </a:cxn>
                  <a:cxn ang="0">
                    <a:pos x="3988" y="8627"/>
                  </a:cxn>
                  <a:cxn ang="0">
                    <a:pos x="4763" y="8617"/>
                  </a:cxn>
                  <a:cxn ang="0">
                    <a:pos x="5606" y="8446"/>
                  </a:cxn>
                  <a:cxn ang="0">
                    <a:pos x="6380" y="8119"/>
                  </a:cxn>
                  <a:cxn ang="0">
                    <a:pos x="7068" y="7653"/>
                  </a:cxn>
                  <a:cxn ang="0">
                    <a:pos x="7655" y="7068"/>
                  </a:cxn>
                  <a:cxn ang="0">
                    <a:pos x="8119" y="6378"/>
                  </a:cxn>
                  <a:cxn ang="0">
                    <a:pos x="8446" y="5604"/>
                  </a:cxn>
                  <a:cxn ang="0">
                    <a:pos x="8619" y="4761"/>
                  </a:cxn>
                  <a:cxn ang="0">
                    <a:pos x="4320" y="0"/>
                  </a:cxn>
                  <a:cxn ang="0">
                    <a:pos x="3804" y="8337"/>
                  </a:cxn>
                  <a:cxn ang="0">
                    <a:pos x="3022" y="8157"/>
                  </a:cxn>
                  <a:cxn ang="0">
                    <a:pos x="2306" y="7833"/>
                  </a:cxn>
                  <a:cxn ang="0">
                    <a:pos x="1671" y="7381"/>
                  </a:cxn>
                  <a:cxn ang="0">
                    <a:pos x="1135" y="6819"/>
                  </a:cxn>
                  <a:cxn ang="0">
                    <a:pos x="715" y="6164"/>
                  </a:cxn>
                  <a:cxn ang="0">
                    <a:pos x="425" y="5428"/>
                  </a:cxn>
                  <a:cxn ang="0">
                    <a:pos x="284" y="4632"/>
                  </a:cxn>
                  <a:cxn ang="0">
                    <a:pos x="293" y="3906"/>
                  </a:cxn>
                  <a:cxn ang="0">
                    <a:pos x="454" y="3116"/>
                  </a:cxn>
                  <a:cxn ang="0">
                    <a:pos x="761" y="2390"/>
                  </a:cxn>
                  <a:cxn ang="0">
                    <a:pos x="1196" y="1744"/>
                  </a:cxn>
                  <a:cxn ang="0">
                    <a:pos x="1746" y="1196"/>
                  </a:cxn>
                  <a:cxn ang="0">
                    <a:pos x="2390" y="759"/>
                  </a:cxn>
                  <a:cxn ang="0">
                    <a:pos x="3116" y="452"/>
                  </a:cxn>
                  <a:cxn ang="0">
                    <a:pos x="3906" y="291"/>
                  </a:cxn>
                  <a:cxn ang="0">
                    <a:pos x="4632" y="284"/>
                  </a:cxn>
                  <a:cxn ang="0">
                    <a:pos x="5430" y="425"/>
                  </a:cxn>
                  <a:cxn ang="0">
                    <a:pos x="6164" y="715"/>
                  </a:cxn>
                  <a:cxn ang="0">
                    <a:pos x="6821" y="1135"/>
                  </a:cxn>
                  <a:cxn ang="0">
                    <a:pos x="7383" y="1671"/>
                  </a:cxn>
                  <a:cxn ang="0">
                    <a:pos x="7833" y="2304"/>
                  </a:cxn>
                  <a:cxn ang="0">
                    <a:pos x="8157" y="3021"/>
                  </a:cxn>
                  <a:cxn ang="0">
                    <a:pos x="8337" y="3804"/>
                  </a:cxn>
                  <a:cxn ang="0">
                    <a:pos x="8364" y="4529"/>
                  </a:cxn>
                  <a:cxn ang="0">
                    <a:pos x="8241" y="5332"/>
                  </a:cxn>
                  <a:cxn ang="0">
                    <a:pos x="7971" y="6076"/>
                  </a:cxn>
                  <a:cxn ang="0">
                    <a:pos x="7565" y="6743"/>
                  </a:cxn>
                  <a:cxn ang="0">
                    <a:pos x="7043" y="7318"/>
                  </a:cxn>
                  <a:cxn ang="0">
                    <a:pos x="6421" y="7783"/>
                  </a:cxn>
                  <a:cxn ang="0">
                    <a:pos x="5713" y="8123"/>
                  </a:cxn>
                  <a:cxn ang="0">
                    <a:pos x="4937" y="8322"/>
                  </a:cxn>
                </a:cxnLst>
                <a:rect l="0" t="0" r="r" b="b"/>
                <a:pathLst>
                  <a:path w="8640" h="8640">
                    <a:moveTo>
                      <a:pt x="4320" y="0"/>
                    </a:moveTo>
                    <a:lnTo>
                      <a:pt x="4320" y="0"/>
                    </a:lnTo>
                    <a:lnTo>
                      <a:pt x="4209" y="2"/>
                    </a:lnTo>
                    <a:lnTo>
                      <a:pt x="4098" y="6"/>
                    </a:lnTo>
                    <a:lnTo>
                      <a:pt x="3988" y="13"/>
                    </a:lnTo>
                    <a:lnTo>
                      <a:pt x="3879" y="23"/>
                    </a:lnTo>
                    <a:lnTo>
                      <a:pt x="3770" y="34"/>
                    </a:lnTo>
                    <a:lnTo>
                      <a:pt x="3663" y="50"/>
                    </a:lnTo>
                    <a:lnTo>
                      <a:pt x="3555" y="67"/>
                    </a:lnTo>
                    <a:lnTo>
                      <a:pt x="3450" y="88"/>
                    </a:lnTo>
                    <a:lnTo>
                      <a:pt x="3344" y="111"/>
                    </a:lnTo>
                    <a:lnTo>
                      <a:pt x="3241" y="136"/>
                    </a:lnTo>
                    <a:lnTo>
                      <a:pt x="3137" y="165"/>
                    </a:lnTo>
                    <a:lnTo>
                      <a:pt x="3036" y="194"/>
                    </a:lnTo>
                    <a:lnTo>
                      <a:pt x="2934" y="226"/>
                    </a:lnTo>
                    <a:lnTo>
                      <a:pt x="2835" y="263"/>
                    </a:lnTo>
                    <a:lnTo>
                      <a:pt x="2737" y="299"/>
                    </a:lnTo>
                    <a:lnTo>
                      <a:pt x="2639" y="339"/>
                    </a:lnTo>
                    <a:lnTo>
                      <a:pt x="2543" y="381"/>
                    </a:lnTo>
                    <a:lnTo>
                      <a:pt x="2447" y="425"/>
                    </a:lnTo>
                    <a:lnTo>
                      <a:pt x="2354" y="473"/>
                    </a:lnTo>
                    <a:lnTo>
                      <a:pt x="2262" y="521"/>
                    </a:lnTo>
                    <a:lnTo>
                      <a:pt x="2170" y="573"/>
                    </a:lnTo>
                    <a:lnTo>
                      <a:pt x="2081" y="625"/>
                    </a:lnTo>
                    <a:lnTo>
                      <a:pt x="1991" y="680"/>
                    </a:lnTo>
                    <a:lnTo>
                      <a:pt x="1905" y="738"/>
                    </a:lnTo>
                    <a:lnTo>
                      <a:pt x="1821" y="797"/>
                    </a:lnTo>
                    <a:lnTo>
                      <a:pt x="1736" y="859"/>
                    </a:lnTo>
                    <a:lnTo>
                      <a:pt x="1654" y="922"/>
                    </a:lnTo>
                    <a:lnTo>
                      <a:pt x="1574" y="987"/>
                    </a:lnTo>
                    <a:lnTo>
                      <a:pt x="1493" y="1054"/>
                    </a:lnTo>
                    <a:lnTo>
                      <a:pt x="1416" y="1123"/>
                    </a:lnTo>
                    <a:lnTo>
                      <a:pt x="1340" y="1192"/>
                    </a:lnTo>
                    <a:lnTo>
                      <a:pt x="1267" y="1265"/>
                    </a:lnTo>
                    <a:lnTo>
                      <a:pt x="1194" y="1340"/>
                    </a:lnTo>
                    <a:lnTo>
                      <a:pt x="1123" y="1414"/>
                    </a:lnTo>
                    <a:lnTo>
                      <a:pt x="1054" y="1493"/>
                    </a:lnTo>
                    <a:lnTo>
                      <a:pt x="987" y="1572"/>
                    </a:lnTo>
                    <a:lnTo>
                      <a:pt x="922" y="1652"/>
                    </a:lnTo>
                    <a:lnTo>
                      <a:pt x="859" y="1735"/>
                    </a:lnTo>
                    <a:lnTo>
                      <a:pt x="797" y="1819"/>
                    </a:lnTo>
                    <a:lnTo>
                      <a:pt x="738" y="1905"/>
                    </a:lnTo>
                    <a:lnTo>
                      <a:pt x="680" y="1991"/>
                    </a:lnTo>
                    <a:lnTo>
                      <a:pt x="627" y="2080"/>
                    </a:lnTo>
                    <a:lnTo>
                      <a:pt x="573" y="2170"/>
                    </a:lnTo>
                    <a:lnTo>
                      <a:pt x="521" y="2262"/>
                    </a:lnTo>
                    <a:lnTo>
                      <a:pt x="473" y="2354"/>
                    </a:lnTo>
                    <a:lnTo>
                      <a:pt x="427" y="2447"/>
                    </a:lnTo>
                    <a:lnTo>
                      <a:pt x="381" y="2541"/>
                    </a:lnTo>
                    <a:lnTo>
                      <a:pt x="339" y="2639"/>
                    </a:lnTo>
                    <a:lnTo>
                      <a:pt x="301" y="2737"/>
                    </a:lnTo>
                    <a:lnTo>
                      <a:pt x="263" y="2835"/>
                    </a:lnTo>
                    <a:lnTo>
                      <a:pt x="228" y="2934"/>
                    </a:lnTo>
                    <a:lnTo>
                      <a:pt x="195" y="3036"/>
                    </a:lnTo>
                    <a:lnTo>
                      <a:pt x="165" y="3137"/>
                    </a:lnTo>
                    <a:lnTo>
                      <a:pt x="136" y="3241"/>
                    </a:lnTo>
                    <a:lnTo>
                      <a:pt x="111" y="3344"/>
                    </a:lnTo>
                    <a:lnTo>
                      <a:pt x="88" y="3450"/>
                    </a:lnTo>
                    <a:lnTo>
                      <a:pt x="69" y="3555"/>
                    </a:lnTo>
                    <a:lnTo>
                      <a:pt x="50" y="3663"/>
                    </a:lnTo>
                    <a:lnTo>
                      <a:pt x="34" y="3770"/>
                    </a:lnTo>
                    <a:lnTo>
                      <a:pt x="23" y="3879"/>
                    </a:lnTo>
                    <a:lnTo>
                      <a:pt x="13" y="3988"/>
                    </a:lnTo>
                    <a:lnTo>
                      <a:pt x="6" y="4098"/>
                    </a:lnTo>
                    <a:lnTo>
                      <a:pt x="2" y="4209"/>
                    </a:lnTo>
                    <a:lnTo>
                      <a:pt x="0" y="4320"/>
                    </a:lnTo>
                    <a:lnTo>
                      <a:pt x="0" y="4320"/>
                    </a:lnTo>
                    <a:lnTo>
                      <a:pt x="2" y="4431"/>
                    </a:lnTo>
                    <a:lnTo>
                      <a:pt x="6" y="4542"/>
                    </a:lnTo>
                    <a:lnTo>
                      <a:pt x="13" y="4652"/>
                    </a:lnTo>
                    <a:lnTo>
                      <a:pt x="23" y="4761"/>
                    </a:lnTo>
                    <a:lnTo>
                      <a:pt x="34" y="4870"/>
                    </a:lnTo>
                    <a:lnTo>
                      <a:pt x="50" y="4977"/>
                    </a:lnTo>
                    <a:lnTo>
                      <a:pt x="69" y="5085"/>
                    </a:lnTo>
                    <a:lnTo>
                      <a:pt x="88" y="5190"/>
                    </a:lnTo>
                    <a:lnTo>
                      <a:pt x="111" y="5296"/>
                    </a:lnTo>
                    <a:lnTo>
                      <a:pt x="136" y="5399"/>
                    </a:lnTo>
                    <a:lnTo>
                      <a:pt x="165" y="5503"/>
                    </a:lnTo>
                    <a:lnTo>
                      <a:pt x="195" y="5604"/>
                    </a:lnTo>
                    <a:lnTo>
                      <a:pt x="228" y="5706"/>
                    </a:lnTo>
                    <a:lnTo>
                      <a:pt x="263" y="5805"/>
                    </a:lnTo>
                    <a:lnTo>
                      <a:pt x="301" y="5903"/>
                    </a:lnTo>
                    <a:lnTo>
                      <a:pt x="339" y="6001"/>
                    </a:lnTo>
                    <a:lnTo>
                      <a:pt x="381" y="6099"/>
                    </a:lnTo>
                    <a:lnTo>
                      <a:pt x="427" y="6193"/>
                    </a:lnTo>
                    <a:lnTo>
                      <a:pt x="473" y="6286"/>
                    </a:lnTo>
                    <a:lnTo>
                      <a:pt x="521" y="6378"/>
                    </a:lnTo>
                    <a:lnTo>
                      <a:pt x="573" y="6470"/>
                    </a:lnTo>
                    <a:lnTo>
                      <a:pt x="627" y="6560"/>
                    </a:lnTo>
                    <a:lnTo>
                      <a:pt x="680" y="6649"/>
                    </a:lnTo>
                    <a:lnTo>
                      <a:pt x="738" y="6735"/>
                    </a:lnTo>
                    <a:lnTo>
                      <a:pt x="797" y="6821"/>
                    </a:lnTo>
                    <a:lnTo>
                      <a:pt x="859" y="6905"/>
                    </a:lnTo>
                    <a:lnTo>
                      <a:pt x="922" y="6988"/>
                    </a:lnTo>
                    <a:lnTo>
                      <a:pt x="987" y="7068"/>
                    </a:lnTo>
                    <a:lnTo>
                      <a:pt x="1054" y="7147"/>
                    </a:lnTo>
                    <a:lnTo>
                      <a:pt x="1123" y="7226"/>
                    </a:lnTo>
                    <a:lnTo>
                      <a:pt x="1194" y="7300"/>
                    </a:lnTo>
                    <a:lnTo>
                      <a:pt x="1267" y="7375"/>
                    </a:lnTo>
                    <a:lnTo>
                      <a:pt x="1340" y="7448"/>
                    </a:lnTo>
                    <a:lnTo>
                      <a:pt x="1416" y="7517"/>
                    </a:lnTo>
                    <a:lnTo>
                      <a:pt x="1493" y="7586"/>
                    </a:lnTo>
                    <a:lnTo>
                      <a:pt x="1574" y="7653"/>
                    </a:lnTo>
                    <a:lnTo>
                      <a:pt x="1654" y="7718"/>
                    </a:lnTo>
                    <a:lnTo>
                      <a:pt x="1736" y="7781"/>
                    </a:lnTo>
                    <a:lnTo>
                      <a:pt x="1821" y="7843"/>
                    </a:lnTo>
                    <a:lnTo>
                      <a:pt x="1905" y="7902"/>
                    </a:lnTo>
                    <a:lnTo>
                      <a:pt x="1991" y="7960"/>
                    </a:lnTo>
                    <a:lnTo>
                      <a:pt x="2081" y="8015"/>
                    </a:lnTo>
                    <a:lnTo>
                      <a:pt x="2170" y="8067"/>
                    </a:lnTo>
                    <a:lnTo>
                      <a:pt x="2262" y="8119"/>
                    </a:lnTo>
                    <a:lnTo>
                      <a:pt x="2354" y="8167"/>
                    </a:lnTo>
                    <a:lnTo>
                      <a:pt x="2447" y="8215"/>
                    </a:lnTo>
                    <a:lnTo>
                      <a:pt x="2543" y="8259"/>
                    </a:lnTo>
                    <a:lnTo>
                      <a:pt x="2639" y="8301"/>
                    </a:lnTo>
                    <a:lnTo>
                      <a:pt x="2737" y="8341"/>
                    </a:lnTo>
                    <a:lnTo>
                      <a:pt x="2835" y="8377"/>
                    </a:lnTo>
                    <a:lnTo>
                      <a:pt x="2934" y="8414"/>
                    </a:lnTo>
                    <a:lnTo>
                      <a:pt x="3036" y="8446"/>
                    </a:lnTo>
                    <a:lnTo>
                      <a:pt x="3137" y="8475"/>
                    </a:lnTo>
                    <a:lnTo>
                      <a:pt x="3241" y="8504"/>
                    </a:lnTo>
                    <a:lnTo>
                      <a:pt x="3344" y="8529"/>
                    </a:lnTo>
                    <a:lnTo>
                      <a:pt x="3450" y="8552"/>
                    </a:lnTo>
                    <a:lnTo>
                      <a:pt x="3555" y="8573"/>
                    </a:lnTo>
                    <a:lnTo>
                      <a:pt x="3663" y="8590"/>
                    </a:lnTo>
                    <a:lnTo>
                      <a:pt x="3770" y="8606"/>
                    </a:lnTo>
                    <a:lnTo>
                      <a:pt x="3879" y="8617"/>
                    </a:lnTo>
                    <a:lnTo>
                      <a:pt x="3988" y="8627"/>
                    </a:lnTo>
                    <a:lnTo>
                      <a:pt x="4098" y="8634"/>
                    </a:lnTo>
                    <a:lnTo>
                      <a:pt x="4209" y="8638"/>
                    </a:lnTo>
                    <a:lnTo>
                      <a:pt x="4320" y="8640"/>
                    </a:lnTo>
                    <a:lnTo>
                      <a:pt x="4320" y="8640"/>
                    </a:lnTo>
                    <a:lnTo>
                      <a:pt x="4431" y="8638"/>
                    </a:lnTo>
                    <a:lnTo>
                      <a:pt x="4542" y="8634"/>
                    </a:lnTo>
                    <a:lnTo>
                      <a:pt x="4653" y="8627"/>
                    </a:lnTo>
                    <a:lnTo>
                      <a:pt x="4763" y="8617"/>
                    </a:lnTo>
                    <a:lnTo>
                      <a:pt x="4870" y="8606"/>
                    </a:lnTo>
                    <a:lnTo>
                      <a:pt x="4979" y="8590"/>
                    </a:lnTo>
                    <a:lnTo>
                      <a:pt x="5085" y="8573"/>
                    </a:lnTo>
                    <a:lnTo>
                      <a:pt x="5192" y="8552"/>
                    </a:lnTo>
                    <a:lnTo>
                      <a:pt x="5296" y="8529"/>
                    </a:lnTo>
                    <a:lnTo>
                      <a:pt x="5401" y="8504"/>
                    </a:lnTo>
                    <a:lnTo>
                      <a:pt x="5503" y="8475"/>
                    </a:lnTo>
                    <a:lnTo>
                      <a:pt x="5606" y="8446"/>
                    </a:lnTo>
                    <a:lnTo>
                      <a:pt x="5706" y="8414"/>
                    </a:lnTo>
                    <a:lnTo>
                      <a:pt x="5805" y="8377"/>
                    </a:lnTo>
                    <a:lnTo>
                      <a:pt x="5905" y="8341"/>
                    </a:lnTo>
                    <a:lnTo>
                      <a:pt x="6003" y="8301"/>
                    </a:lnTo>
                    <a:lnTo>
                      <a:pt x="6099" y="8259"/>
                    </a:lnTo>
                    <a:lnTo>
                      <a:pt x="6194" y="8215"/>
                    </a:lnTo>
                    <a:lnTo>
                      <a:pt x="6286" y="8167"/>
                    </a:lnTo>
                    <a:lnTo>
                      <a:pt x="6380" y="8119"/>
                    </a:lnTo>
                    <a:lnTo>
                      <a:pt x="6470" y="8067"/>
                    </a:lnTo>
                    <a:lnTo>
                      <a:pt x="6560" y="8015"/>
                    </a:lnTo>
                    <a:lnTo>
                      <a:pt x="6649" y="7960"/>
                    </a:lnTo>
                    <a:lnTo>
                      <a:pt x="6737" y="7902"/>
                    </a:lnTo>
                    <a:lnTo>
                      <a:pt x="6821" y="7843"/>
                    </a:lnTo>
                    <a:lnTo>
                      <a:pt x="6905" y="7781"/>
                    </a:lnTo>
                    <a:lnTo>
                      <a:pt x="6988" y="7718"/>
                    </a:lnTo>
                    <a:lnTo>
                      <a:pt x="7068" y="7653"/>
                    </a:lnTo>
                    <a:lnTo>
                      <a:pt x="7147" y="7586"/>
                    </a:lnTo>
                    <a:lnTo>
                      <a:pt x="7226" y="7517"/>
                    </a:lnTo>
                    <a:lnTo>
                      <a:pt x="7300" y="7448"/>
                    </a:lnTo>
                    <a:lnTo>
                      <a:pt x="7375" y="7375"/>
                    </a:lnTo>
                    <a:lnTo>
                      <a:pt x="7448" y="7300"/>
                    </a:lnTo>
                    <a:lnTo>
                      <a:pt x="7519" y="7226"/>
                    </a:lnTo>
                    <a:lnTo>
                      <a:pt x="7588" y="7147"/>
                    </a:lnTo>
                    <a:lnTo>
                      <a:pt x="7655" y="7068"/>
                    </a:lnTo>
                    <a:lnTo>
                      <a:pt x="7720" y="6988"/>
                    </a:lnTo>
                    <a:lnTo>
                      <a:pt x="7783" y="6905"/>
                    </a:lnTo>
                    <a:lnTo>
                      <a:pt x="7843" y="6821"/>
                    </a:lnTo>
                    <a:lnTo>
                      <a:pt x="7902" y="6735"/>
                    </a:lnTo>
                    <a:lnTo>
                      <a:pt x="7960" y="6649"/>
                    </a:lnTo>
                    <a:lnTo>
                      <a:pt x="8015" y="6560"/>
                    </a:lnTo>
                    <a:lnTo>
                      <a:pt x="8069" y="6470"/>
                    </a:lnTo>
                    <a:lnTo>
                      <a:pt x="8119" y="6378"/>
                    </a:lnTo>
                    <a:lnTo>
                      <a:pt x="8169" y="6286"/>
                    </a:lnTo>
                    <a:lnTo>
                      <a:pt x="8215" y="6193"/>
                    </a:lnTo>
                    <a:lnTo>
                      <a:pt x="8259" y="6099"/>
                    </a:lnTo>
                    <a:lnTo>
                      <a:pt x="8301" y="6001"/>
                    </a:lnTo>
                    <a:lnTo>
                      <a:pt x="8341" y="5903"/>
                    </a:lnTo>
                    <a:lnTo>
                      <a:pt x="8379" y="5805"/>
                    </a:lnTo>
                    <a:lnTo>
                      <a:pt x="8414" y="5706"/>
                    </a:lnTo>
                    <a:lnTo>
                      <a:pt x="8446" y="5604"/>
                    </a:lnTo>
                    <a:lnTo>
                      <a:pt x="8477" y="5503"/>
                    </a:lnTo>
                    <a:lnTo>
                      <a:pt x="8504" y="5399"/>
                    </a:lnTo>
                    <a:lnTo>
                      <a:pt x="8531" y="5296"/>
                    </a:lnTo>
                    <a:lnTo>
                      <a:pt x="8554" y="5190"/>
                    </a:lnTo>
                    <a:lnTo>
                      <a:pt x="8573" y="5085"/>
                    </a:lnTo>
                    <a:lnTo>
                      <a:pt x="8590" y="4977"/>
                    </a:lnTo>
                    <a:lnTo>
                      <a:pt x="8606" y="4870"/>
                    </a:lnTo>
                    <a:lnTo>
                      <a:pt x="8619" y="4761"/>
                    </a:lnTo>
                    <a:lnTo>
                      <a:pt x="8629" y="4652"/>
                    </a:lnTo>
                    <a:lnTo>
                      <a:pt x="8634" y="4542"/>
                    </a:lnTo>
                    <a:lnTo>
                      <a:pt x="8640" y="4431"/>
                    </a:lnTo>
                    <a:lnTo>
                      <a:pt x="8640" y="4320"/>
                    </a:lnTo>
                    <a:lnTo>
                      <a:pt x="8640" y="4320"/>
                    </a:lnTo>
                    <a:lnTo>
                      <a:pt x="8640" y="0"/>
                    </a:lnTo>
                    <a:lnTo>
                      <a:pt x="8640" y="0"/>
                    </a:lnTo>
                    <a:lnTo>
                      <a:pt x="4320" y="0"/>
                    </a:lnTo>
                    <a:lnTo>
                      <a:pt x="4320" y="0"/>
                    </a:lnTo>
                    <a:close/>
                    <a:moveTo>
                      <a:pt x="4320" y="8370"/>
                    </a:moveTo>
                    <a:lnTo>
                      <a:pt x="4320" y="8370"/>
                    </a:lnTo>
                    <a:lnTo>
                      <a:pt x="4217" y="8368"/>
                    </a:lnTo>
                    <a:lnTo>
                      <a:pt x="4113" y="8364"/>
                    </a:lnTo>
                    <a:lnTo>
                      <a:pt x="4010" y="8356"/>
                    </a:lnTo>
                    <a:lnTo>
                      <a:pt x="3906" y="8349"/>
                    </a:lnTo>
                    <a:lnTo>
                      <a:pt x="3804" y="8337"/>
                    </a:lnTo>
                    <a:lnTo>
                      <a:pt x="3705" y="8322"/>
                    </a:lnTo>
                    <a:lnTo>
                      <a:pt x="3603" y="8307"/>
                    </a:lnTo>
                    <a:lnTo>
                      <a:pt x="3505" y="8287"/>
                    </a:lnTo>
                    <a:lnTo>
                      <a:pt x="3406" y="8264"/>
                    </a:lnTo>
                    <a:lnTo>
                      <a:pt x="3308" y="8241"/>
                    </a:lnTo>
                    <a:lnTo>
                      <a:pt x="3212" y="8215"/>
                    </a:lnTo>
                    <a:lnTo>
                      <a:pt x="3116" y="8188"/>
                    </a:lnTo>
                    <a:lnTo>
                      <a:pt x="3022" y="8157"/>
                    </a:lnTo>
                    <a:lnTo>
                      <a:pt x="2929" y="8123"/>
                    </a:lnTo>
                    <a:lnTo>
                      <a:pt x="2837" y="8088"/>
                    </a:lnTo>
                    <a:lnTo>
                      <a:pt x="2745" y="8052"/>
                    </a:lnTo>
                    <a:lnTo>
                      <a:pt x="2654" y="8011"/>
                    </a:lnTo>
                    <a:lnTo>
                      <a:pt x="2564" y="7969"/>
                    </a:lnTo>
                    <a:lnTo>
                      <a:pt x="2478" y="7925"/>
                    </a:lnTo>
                    <a:lnTo>
                      <a:pt x="2390" y="7881"/>
                    </a:lnTo>
                    <a:lnTo>
                      <a:pt x="2306" y="7833"/>
                    </a:lnTo>
                    <a:lnTo>
                      <a:pt x="2221" y="7783"/>
                    </a:lnTo>
                    <a:lnTo>
                      <a:pt x="2139" y="7732"/>
                    </a:lnTo>
                    <a:lnTo>
                      <a:pt x="2057" y="7678"/>
                    </a:lnTo>
                    <a:lnTo>
                      <a:pt x="1976" y="7622"/>
                    </a:lnTo>
                    <a:lnTo>
                      <a:pt x="1897" y="7565"/>
                    </a:lnTo>
                    <a:lnTo>
                      <a:pt x="1821" y="7505"/>
                    </a:lnTo>
                    <a:lnTo>
                      <a:pt x="1746" y="7444"/>
                    </a:lnTo>
                    <a:lnTo>
                      <a:pt x="1671" y="7381"/>
                    </a:lnTo>
                    <a:lnTo>
                      <a:pt x="1598" y="7318"/>
                    </a:lnTo>
                    <a:lnTo>
                      <a:pt x="1528" y="7250"/>
                    </a:lnTo>
                    <a:lnTo>
                      <a:pt x="1459" y="7183"/>
                    </a:lnTo>
                    <a:lnTo>
                      <a:pt x="1390" y="7114"/>
                    </a:lnTo>
                    <a:lnTo>
                      <a:pt x="1324" y="7042"/>
                    </a:lnTo>
                    <a:lnTo>
                      <a:pt x="1259" y="6969"/>
                    </a:lnTo>
                    <a:lnTo>
                      <a:pt x="1196" y="6896"/>
                    </a:lnTo>
                    <a:lnTo>
                      <a:pt x="1135" y="6819"/>
                    </a:lnTo>
                    <a:lnTo>
                      <a:pt x="1075" y="6743"/>
                    </a:lnTo>
                    <a:lnTo>
                      <a:pt x="1020" y="6664"/>
                    </a:lnTo>
                    <a:lnTo>
                      <a:pt x="964" y="6583"/>
                    </a:lnTo>
                    <a:lnTo>
                      <a:pt x="910" y="6503"/>
                    </a:lnTo>
                    <a:lnTo>
                      <a:pt x="859" y="6419"/>
                    </a:lnTo>
                    <a:lnTo>
                      <a:pt x="809" y="6336"/>
                    </a:lnTo>
                    <a:lnTo>
                      <a:pt x="761" y="6250"/>
                    </a:lnTo>
                    <a:lnTo>
                      <a:pt x="715" y="6164"/>
                    </a:lnTo>
                    <a:lnTo>
                      <a:pt x="671" y="6076"/>
                    </a:lnTo>
                    <a:lnTo>
                      <a:pt x="629" y="5986"/>
                    </a:lnTo>
                    <a:lnTo>
                      <a:pt x="590" y="5895"/>
                    </a:lnTo>
                    <a:lnTo>
                      <a:pt x="552" y="5805"/>
                    </a:lnTo>
                    <a:lnTo>
                      <a:pt x="517" y="5711"/>
                    </a:lnTo>
                    <a:lnTo>
                      <a:pt x="485" y="5619"/>
                    </a:lnTo>
                    <a:lnTo>
                      <a:pt x="454" y="5524"/>
                    </a:lnTo>
                    <a:lnTo>
                      <a:pt x="425" y="5428"/>
                    </a:lnTo>
                    <a:lnTo>
                      <a:pt x="399" y="5332"/>
                    </a:lnTo>
                    <a:lnTo>
                      <a:pt x="376" y="5234"/>
                    </a:lnTo>
                    <a:lnTo>
                      <a:pt x="355" y="5136"/>
                    </a:lnTo>
                    <a:lnTo>
                      <a:pt x="335" y="5037"/>
                    </a:lnTo>
                    <a:lnTo>
                      <a:pt x="318" y="4937"/>
                    </a:lnTo>
                    <a:lnTo>
                      <a:pt x="305" y="4836"/>
                    </a:lnTo>
                    <a:lnTo>
                      <a:pt x="293" y="4734"/>
                    </a:lnTo>
                    <a:lnTo>
                      <a:pt x="284" y="4632"/>
                    </a:lnTo>
                    <a:lnTo>
                      <a:pt x="278" y="4529"/>
                    </a:lnTo>
                    <a:lnTo>
                      <a:pt x="272" y="4425"/>
                    </a:lnTo>
                    <a:lnTo>
                      <a:pt x="272" y="4320"/>
                    </a:lnTo>
                    <a:lnTo>
                      <a:pt x="272" y="4320"/>
                    </a:lnTo>
                    <a:lnTo>
                      <a:pt x="272" y="4215"/>
                    </a:lnTo>
                    <a:lnTo>
                      <a:pt x="278" y="4111"/>
                    </a:lnTo>
                    <a:lnTo>
                      <a:pt x="284" y="4008"/>
                    </a:lnTo>
                    <a:lnTo>
                      <a:pt x="293" y="3906"/>
                    </a:lnTo>
                    <a:lnTo>
                      <a:pt x="305" y="3804"/>
                    </a:lnTo>
                    <a:lnTo>
                      <a:pt x="318" y="3703"/>
                    </a:lnTo>
                    <a:lnTo>
                      <a:pt x="335" y="3603"/>
                    </a:lnTo>
                    <a:lnTo>
                      <a:pt x="355" y="3504"/>
                    </a:lnTo>
                    <a:lnTo>
                      <a:pt x="376" y="3406"/>
                    </a:lnTo>
                    <a:lnTo>
                      <a:pt x="399" y="3308"/>
                    </a:lnTo>
                    <a:lnTo>
                      <a:pt x="425" y="3212"/>
                    </a:lnTo>
                    <a:lnTo>
                      <a:pt x="454" y="3116"/>
                    </a:lnTo>
                    <a:lnTo>
                      <a:pt x="485" y="3021"/>
                    </a:lnTo>
                    <a:lnTo>
                      <a:pt x="517" y="2929"/>
                    </a:lnTo>
                    <a:lnTo>
                      <a:pt x="552" y="2835"/>
                    </a:lnTo>
                    <a:lnTo>
                      <a:pt x="590" y="2745"/>
                    </a:lnTo>
                    <a:lnTo>
                      <a:pt x="629" y="2654"/>
                    </a:lnTo>
                    <a:lnTo>
                      <a:pt x="671" y="2564"/>
                    </a:lnTo>
                    <a:lnTo>
                      <a:pt x="715" y="2476"/>
                    </a:lnTo>
                    <a:lnTo>
                      <a:pt x="761" y="2390"/>
                    </a:lnTo>
                    <a:lnTo>
                      <a:pt x="809" y="2304"/>
                    </a:lnTo>
                    <a:lnTo>
                      <a:pt x="859" y="2221"/>
                    </a:lnTo>
                    <a:lnTo>
                      <a:pt x="910" y="2137"/>
                    </a:lnTo>
                    <a:lnTo>
                      <a:pt x="964" y="2057"/>
                    </a:lnTo>
                    <a:lnTo>
                      <a:pt x="1020" y="1976"/>
                    </a:lnTo>
                    <a:lnTo>
                      <a:pt x="1075" y="1897"/>
                    </a:lnTo>
                    <a:lnTo>
                      <a:pt x="1135" y="1821"/>
                    </a:lnTo>
                    <a:lnTo>
                      <a:pt x="1196" y="1744"/>
                    </a:lnTo>
                    <a:lnTo>
                      <a:pt x="1259" y="1671"/>
                    </a:lnTo>
                    <a:lnTo>
                      <a:pt x="1324" y="1598"/>
                    </a:lnTo>
                    <a:lnTo>
                      <a:pt x="1390" y="1526"/>
                    </a:lnTo>
                    <a:lnTo>
                      <a:pt x="1459" y="1457"/>
                    </a:lnTo>
                    <a:lnTo>
                      <a:pt x="1528" y="1390"/>
                    </a:lnTo>
                    <a:lnTo>
                      <a:pt x="1598" y="1322"/>
                    </a:lnTo>
                    <a:lnTo>
                      <a:pt x="1671" y="1259"/>
                    </a:lnTo>
                    <a:lnTo>
                      <a:pt x="1746" y="1196"/>
                    </a:lnTo>
                    <a:lnTo>
                      <a:pt x="1821" y="1135"/>
                    </a:lnTo>
                    <a:lnTo>
                      <a:pt x="1897" y="1075"/>
                    </a:lnTo>
                    <a:lnTo>
                      <a:pt x="1976" y="1018"/>
                    </a:lnTo>
                    <a:lnTo>
                      <a:pt x="2057" y="962"/>
                    </a:lnTo>
                    <a:lnTo>
                      <a:pt x="2139" y="908"/>
                    </a:lnTo>
                    <a:lnTo>
                      <a:pt x="2221" y="857"/>
                    </a:lnTo>
                    <a:lnTo>
                      <a:pt x="2306" y="807"/>
                    </a:lnTo>
                    <a:lnTo>
                      <a:pt x="2390" y="759"/>
                    </a:lnTo>
                    <a:lnTo>
                      <a:pt x="2478" y="715"/>
                    </a:lnTo>
                    <a:lnTo>
                      <a:pt x="2564" y="671"/>
                    </a:lnTo>
                    <a:lnTo>
                      <a:pt x="2654" y="629"/>
                    </a:lnTo>
                    <a:lnTo>
                      <a:pt x="2745" y="588"/>
                    </a:lnTo>
                    <a:lnTo>
                      <a:pt x="2837" y="552"/>
                    </a:lnTo>
                    <a:lnTo>
                      <a:pt x="2929" y="517"/>
                    </a:lnTo>
                    <a:lnTo>
                      <a:pt x="3022" y="483"/>
                    </a:lnTo>
                    <a:lnTo>
                      <a:pt x="3116" y="452"/>
                    </a:lnTo>
                    <a:lnTo>
                      <a:pt x="3212" y="425"/>
                    </a:lnTo>
                    <a:lnTo>
                      <a:pt x="3308" y="399"/>
                    </a:lnTo>
                    <a:lnTo>
                      <a:pt x="3406" y="376"/>
                    </a:lnTo>
                    <a:lnTo>
                      <a:pt x="3505" y="353"/>
                    </a:lnTo>
                    <a:lnTo>
                      <a:pt x="3603" y="333"/>
                    </a:lnTo>
                    <a:lnTo>
                      <a:pt x="3705" y="318"/>
                    </a:lnTo>
                    <a:lnTo>
                      <a:pt x="3804" y="303"/>
                    </a:lnTo>
                    <a:lnTo>
                      <a:pt x="3906" y="291"/>
                    </a:lnTo>
                    <a:lnTo>
                      <a:pt x="4010" y="284"/>
                    </a:lnTo>
                    <a:lnTo>
                      <a:pt x="4113" y="276"/>
                    </a:lnTo>
                    <a:lnTo>
                      <a:pt x="4217" y="272"/>
                    </a:lnTo>
                    <a:lnTo>
                      <a:pt x="4320" y="270"/>
                    </a:lnTo>
                    <a:lnTo>
                      <a:pt x="4320" y="270"/>
                    </a:lnTo>
                    <a:lnTo>
                      <a:pt x="4425" y="272"/>
                    </a:lnTo>
                    <a:lnTo>
                      <a:pt x="4529" y="276"/>
                    </a:lnTo>
                    <a:lnTo>
                      <a:pt x="4632" y="284"/>
                    </a:lnTo>
                    <a:lnTo>
                      <a:pt x="4734" y="291"/>
                    </a:lnTo>
                    <a:lnTo>
                      <a:pt x="4836" y="303"/>
                    </a:lnTo>
                    <a:lnTo>
                      <a:pt x="4937" y="318"/>
                    </a:lnTo>
                    <a:lnTo>
                      <a:pt x="5037" y="333"/>
                    </a:lnTo>
                    <a:lnTo>
                      <a:pt x="5136" y="353"/>
                    </a:lnTo>
                    <a:lnTo>
                      <a:pt x="5234" y="376"/>
                    </a:lnTo>
                    <a:lnTo>
                      <a:pt x="5332" y="399"/>
                    </a:lnTo>
                    <a:lnTo>
                      <a:pt x="5430" y="425"/>
                    </a:lnTo>
                    <a:lnTo>
                      <a:pt x="5526" y="452"/>
                    </a:lnTo>
                    <a:lnTo>
                      <a:pt x="5619" y="483"/>
                    </a:lnTo>
                    <a:lnTo>
                      <a:pt x="5713" y="517"/>
                    </a:lnTo>
                    <a:lnTo>
                      <a:pt x="5805" y="552"/>
                    </a:lnTo>
                    <a:lnTo>
                      <a:pt x="5897" y="588"/>
                    </a:lnTo>
                    <a:lnTo>
                      <a:pt x="5987" y="629"/>
                    </a:lnTo>
                    <a:lnTo>
                      <a:pt x="6076" y="671"/>
                    </a:lnTo>
                    <a:lnTo>
                      <a:pt x="6164" y="715"/>
                    </a:lnTo>
                    <a:lnTo>
                      <a:pt x="6250" y="759"/>
                    </a:lnTo>
                    <a:lnTo>
                      <a:pt x="6336" y="807"/>
                    </a:lnTo>
                    <a:lnTo>
                      <a:pt x="6421" y="857"/>
                    </a:lnTo>
                    <a:lnTo>
                      <a:pt x="6503" y="908"/>
                    </a:lnTo>
                    <a:lnTo>
                      <a:pt x="6583" y="962"/>
                    </a:lnTo>
                    <a:lnTo>
                      <a:pt x="6664" y="1018"/>
                    </a:lnTo>
                    <a:lnTo>
                      <a:pt x="6743" y="1075"/>
                    </a:lnTo>
                    <a:lnTo>
                      <a:pt x="6821" y="1135"/>
                    </a:lnTo>
                    <a:lnTo>
                      <a:pt x="6896" y="1196"/>
                    </a:lnTo>
                    <a:lnTo>
                      <a:pt x="6971" y="1259"/>
                    </a:lnTo>
                    <a:lnTo>
                      <a:pt x="7043" y="1322"/>
                    </a:lnTo>
                    <a:lnTo>
                      <a:pt x="7114" y="1390"/>
                    </a:lnTo>
                    <a:lnTo>
                      <a:pt x="7183" y="1457"/>
                    </a:lnTo>
                    <a:lnTo>
                      <a:pt x="7252" y="1526"/>
                    </a:lnTo>
                    <a:lnTo>
                      <a:pt x="7318" y="1598"/>
                    </a:lnTo>
                    <a:lnTo>
                      <a:pt x="7383" y="1671"/>
                    </a:lnTo>
                    <a:lnTo>
                      <a:pt x="7444" y="1744"/>
                    </a:lnTo>
                    <a:lnTo>
                      <a:pt x="7505" y="1821"/>
                    </a:lnTo>
                    <a:lnTo>
                      <a:pt x="7565" y="1897"/>
                    </a:lnTo>
                    <a:lnTo>
                      <a:pt x="7622" y="1976"/>
                    </a:lnTo>
                    <a:lnTo>
                      <a:pt x="7678" y="2057"/>
                    </a:lnTo>
                    <a:lnTo>
                      <a:pt x="7732" y="2137"/>
                    </a:lnTo>
                    <a:lnTo>
                      <a:pt x="7783" y="2221"/>
                    </a:lnTo>
                    <a:lnTo>
                      <a:pt x="7833" y="2304"/>
                    </a:lnTo>
                    <a:lnTo>
                      <a:pt x="7881" y="2390"/>
                    </a:lnTo>
                    <a:lnTo>
                      <a:pt x="7927" y="2476"/>
                    </a:lnTo>
                    <a:lnTo>
                      <a:pt x="7971" y="2564"/>
                    </a:lnTo>
                    <a:lnTo>
                      <a:pt x="8011" y="2654"/>
                    </a:lnTo>
                    <a:lnTo>
                      <a:pt x="8052" y="2745"/>
                    </a:lnTo>
                    <a:lnTo>
                      <a:pt x="8088" y="2835"/>
                    </a:lnTo>
                    <a:lnTo>
                      <a:pt x="8124" y="2929"/>
                    </a:lnTo>
                    <a:lnTo>
                      <a:pt x="8157" y="3021"/>
                    </a:lnTo>
                    <a:lnTo>
                      <a:pt x="8188" y="3116"/>
                    </a:lnTo>
                    <a:lnTo>
                      <a:pt x="8216" y="3212"/>
                    </a:lnTo>
                    <a:lnTo>
                      <a:pt x="8241" y="3308"/>
                    </a:lnTo>
                    <a:lnTo>
                      <a:pt x="8266" y="3406"/>
                    </a:lnTo>
                    <a:lnTo>
                      <a:pt x="8287" y="3504"/>
                    </a:lnTo>
                    <a:lnTo>
                      <a:pt x="8307" y="3603"/>
                    </a:lnTo>
                    <a:lnTo>
                      <a:pt x="8322" y="3703"/>
                    </a:lnTo>
                    <a:lnTo>
                      <a:pt x="8337" y="3804"/>
                    </a:lnTo>
                    <a:lnTo>
                      <a:pt x="8349" y="3906"/>
                    </a:lnTo>
                    <a:lnTo>
                      <a:pt x="8358" y="4008"/>
                    </a:lnTo>
                    <a:lnTo>
                      <a:pt x="8364" y="4111"/>
                    </a:lnTo>
                    <a:lnTo>
                      <a:pt x="8368" y="4215"/>
                    </a:lnTo>
                    <a:lnTo>
                      <a:pt x="8370" y="4320"/>
                    </a:lnTo>
                    <a:lnTo>
                      <a:pt x="8370" y="4320"/>
                    </a:lnTo>
                    <a:lnTo>
                      <a:pt x="8368" y="4425"/>
                    </a:lnTo>
                    <a:lnTo>
                      <a:pt x="8364" y="4529"/>
                    </a:lnTo>
                    <a:lnTo>
                      <a:pt x="8358" y="4632"/>
                    </a:lnTo>
                    <a:lnTo>
                      <a:pt x="8349" y="4734"/>
                    </a:lnTo>
                    <a:lnTo>
                      <a:pt x="8337" y="4836"/>
                    </a:lnTo>
                    <a:lnTo>
                      <a:pt x="8322" y="4937"/>
                    </a:lnTo>
                    <a:lnTo>
                      <a:pt x="8307" y="5037"/>
                    </a:lnTo>
                    <a:lnTo>
                      <a:pt x="8287" y="5136"/>
                    </a:lnTo>
                    <a:lnTo>
                      <a:pt x="8266" y="5234"/>
                    </a:lnTo>
                    <a:lnTo>
                      <a:pt x="8241" y="5332"/>
                    </a:lnTo>
                    <a:lnTo>
                      <a:pt x="8216" y="5428"/>
                    </a:lnTo>
                    <a:lnTo>
                      <a:pt x="8188" y="5524"/>
                    </a:lnTo>
                    <a:lnTo>
                      <a:pt x="8157" y="5619"/>
                    </a:lnTo>
                    <a:lnTo>
                      <a:pt x="8124" y="5711"/>
                    </a:lnTo>
                    <a:lnTo>
                      <a:pt x="8088" y="5805"/>
                    </a:lnTo>
                    <a:lnTo>
                      <a:pt x="8052" y="5895"/>
                    </a:lnTo>
                    <a:lnTo>
                      <a:pt x="8011" y="5986"/>
                    </a:lnTo>
                    <a:lnTo>
                      <a:pt x="7971" y="6076"/>
                    </a:lnTo>
                    <a:lnTo>
                      <a:pt x="7927" y="6164"/>
                    </a:lnTo>
                    <a:lnTo>
                      <a:pt x="7881" y="6250"/>
                    </a:lnTo>
                    <a:lnTo>
                      <a:pt x="7833" y="6336"/>
                    </a:lnTo>
                    <a:lnTo>
                      <a:pt x="7783" y="6419"/>
                    </a:lnTo>
                    <a:lnTo>
                      <a:pt x="7732" y="6503"/>
                    </a:lnTo>
                    <a:lnTo>
                      <a:pt x="7678" y="6583"/>
                    </a:lnTo>
                    <a:lnTo>
                      <a:pt x="7622" y="6664"/>
                    </a:lnTo>
                    <a:lnTo>
                      <a:pt x="7565" y="6743"/>
                    </a:lnTo>
                    <a:lnTo>
                      <a:pt x="7505" y="6819"/>
                    </a:lnTo>
                    <a:lnTo>
                      <a:pt x="7444" y="6896"/>
                    </a:lnTo>
                    <a:lnTo>
                      <a:pt x="7383" y="6969"/>
                    </a:lnTo>
                    <a:lnTo>
                      <a:pt x="7318" y="7042"/>
                    </a:lnTo>
                    <a:lnTo>
                      <a:pt x="7252" y="7114"/>
                    </a:lnTo>
                    <a:lnTo>
                      <a:pt x="7183" y="7183"/>
                    </a:lnTo>
                    <a:lnTo>
                      <a:pt x="7114" y="7250"/>
                    </a:lnTo>
                    <a:lnTo>
                      <a:pt x="7043" y="7318"/>
                    </a:lnTo>
                    <a:lnTo>
                      <a:pt x="6971" y="7381"/>
                    </a:lnTo>
                    <a:lnTo>
                      <a:pt x="6896" y="7444"/>
                    </a:lnTo>
                    <a:lnTo>
                      <a:pt x="6821" y="7505"/>
                    </a:lnTo>
                    <a:lnTo>
                      <a:pt x="6743" y="7565"/>
                    </a:lnTo>
                    <a:lnTo>
                      <a:pt x="6664" y="7622"/>
                    </a:lnTo>
                    <a:lnTo>
                      <a:pt x="6583" y="7678"/>
                    </a:lnTo>
                    <a:lnTo>
                      <a:pt x="6503" y="7732"/>
                    </a:lnTo>
                    <a:lnTo>
                      <a:pt x="6421" y="7783"/>
                    </a:lnTo>
                    <a:lnTo>
                      <a:pt x="6336" y="7833"/>
                    </a:lnTo>
                    <a:lnTo>
                      <a:pt x="6250" y="7881"/>
                    </a:lnTo>
                    <a:lnTo>
                      <a:pt x="6164" y="7925"/>
                    </a:lnTo>
                    <a:lnTo>
                      <a:pt x="6076" y="7969"/>
                    </a:lnTo>
                    <a:lnTo>
                      <a:pt x="5987" y="8011"/>
                    </a:lnTo>
                    <a:lnTo>
                      <a:pt x="5897" y="8052"/>
                    </a:lnTo>
                    <a:lnTo>
                      <a:pt x="5805" y="8088"/>
                    </a:lnTo>
                    <a:lnTo>
                      <a:pt x="5713" y="8123"/>
                    </a:lnTo>
                    <a:lnTo>
                      <a:pt x="5619" y="8157"/>
                    </a:lnTo>
                    <a:lnTo>
                      <a:pt x="5526" y="8188"/>
                    </a:lnTo>
                    <a:lnTo>
                      <a:pt x="5430" y="8215"/>
                    </a:lnTo>
                    <a:lnTo>
                      <a:pt x="5332" y="8241"/>
                    </a:lnTo>
                    <a:lnTo>
                      <a:pt x="5234" y="8264"/>
                    </a:lnTo>
                    <a:lnTo>
                      <a:pt x="5136" y="8287"/>
                    </a:lnTo>
                    <a:lnTo>
                      <a:pt x="5037" y="8307"/>
                    </a:lnTo>
                    <a:lnTo>
                      <a:pt x="4937" y="8322"/>
                    </a:lnTo>
                    <a:lnTo>
                      <a:pt x="4836" y="8337"/>
                    </a:lnTo>
                    <a:lnTo>
                      <a:pt x="4734" y="8349"/>
                    </a:lnTo>
                    <a:lnTo>
                      <a:pt x="4632" y="8356"/>
                    </a:lnTo>
                    <a:lnTo>
                      <a:pt x="4529" y="8364"/>
                    </a:lnTo>
                    <a:lnTo>
                      <a:pt x="4425" y="8368"/>
                    </a:lnTo>
                    <a:lnTo>
                      <a:pt x="4320" y="8370"/>
                    </a:lnTo>
                    <a:lnTo>
                      <a:pt x="4320" y="83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64" tIns="45732" rIns="91464" bIns="4573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8" name="Casella di testo 27">
                <a:extLst>
                  <a:ext uri="{FF2B5EF4-FFF2-40B4-BE49-F238E27FC236}">
                    <a16:creationId xmlns="" xmlns:a16="http://schemas.microsoft.com/office/drawing/2014/main" id="{577402B0-5CB8-F24E-9E19-7C34FE94E28E}"/>
                  </a:ext>
                </a:extLst>
              </p:cNvPr>
              <p:cNvSpPr txBox="1"/>
              <p:nvPr/>
            </p:nvSpPr>
            <p:spPr>
              <a:xfrm>
                <a:off x="2678112" y="4406900"/>
                <a:ext cx="858716" cy="253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B</a:t>
                </a:r>
              </a:p>
            </p:txBody>
          </p:sp>
        </p:grpSp>
      </p:grpSp>
      <p:grpSp>
        <p:nvGrpSpPr>
          <p:cNvPr id="31" name="Gruppo 30">
            <a:extLst>
              <a:ext uri="{FF2B5EF4-FFF2-40B4-BE49-F238E27FC236}">
                <a16:creationId xmlns="" xmlns:a16="http://schemas.microsoft.com/office/drawing/2014/main" id="{4DEF3972-EE86-0049-B7C0-8186BBAE6623}"/>
              </a:ext>
            </a:extLst>
          </p:cNvPr>
          <p:cNvGrpSpPr/>
          <p:nvPr userDrawn="1"/>
        </p:nvGrpSpPr>
        <p:grpSpPr>
          <a:xfrm>
            <a:off x="152400" y="4210206"/>
            <a:ext cx="6359636" cy="1961994"/>
            <a:chOff x="346034" y="171402"/>
            <a:chExt cx="6357980" cy="1961484"/>
          </a:xfrm>
        </p:grpSpPr>
        <p:sp>
          <p:nvSpPr>
            <p:cNvPr id="32" name="Rettangolo 31">
              <a:extLst>
                <a:ext uri="{FF2B5EF4-FFF2-40B4-BE49-F238E27FC236}">
                  <a16:creationId xmlns="" xmlns:a16="http://schemas.microsoft.com/office/drawing/2014/main" id="{1D2A97AA-EF40-5D49-B24C-0ADBC652E9D2}"/>
                </a:ext>
              </a:extLst>
            </p:cNvPr>
            <p:cNvSpPr/>
            <p:nvPr/>
          </p:nvSpPr>
          <p:spPr>
            <a:xfrm>
              <a:off x="1428081" y="329676"/>
              <a:ext cx="2683577" cy="16239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9C15A4BA-23D2-7D43-82B4-040E7B35A896}"/>
                </a:ext>
              </a:extLst>
            </p:cNvPr>
            <p:cNvGrpSpPr/>
            <p:nvPr/>
          </p:nvGrpSpPr>
          <p:grpSpPr>
            <a:xfrm rot="16200000">
              <a:off x="3210632" y="-1529639"/>
              <a:ext cx="1636707" cy="5350056"/>
              <a:chOff x="537388" y="4343400"/>
              <a:chExt cx="1636707" cy="2361832"/>
            </a:xfrm>
          </p:grpSpPr>
          <p:cxnSp>
            <p:nvCxnSpPr>
              <p:cNvPr id="41" name="Connettore diritto 40">
                <a:extLst>
                  <a:ext uri="{FF2B5EF4-FFF2-40B4-BE49-F238E27FC236}">
                    <a16:creationId xmlns="" xmlns:a16="http://schemas.microsoft.com/office/drawing/2014/main" id="{8C634DDE-F128-394F-B5BC-D31E87F07116}"/>
                  </a:ext>
                </a:extLst>
              </p:cNvPr>
              <p:cNvCxnSpPr/>
              <p:nvPr/>
            </p:nvCxnSpPr>
            <p:spPr>
              <a:xfrm>
                <a:off x="537388" y="4343400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>
                <a:extLst>
                  <a:ext uri="{FF2B5EF4-FFF2-40B4-BE49-F238E27FC236}">
                    <a16:creationId xmlns="" xmlns:a16="http://schemas.microsoft.com/office/drawing/2014/main" id="{F637E677-EB46-5842-B36D-0A35AB0DB542}"/>
                  </a:ext>
                </a:extLst>
              </p:cNvPr>
              <p:cNvCxnSpPr/>
              <p:nvPr/>
            </p:nvCxnSpPr>
            <p:spPr>
              <a:xfrm>
                <a:off x="2174095" y="4343401"/>
                <a:ext cx="0" cy="2361831"/>
              </a:xfrm>
              <a:prstGeom prst="line">
                <a:avLst/>
              </a:prstGeom>
              <a:ln w="12700" cap="flat" cmpd="sng" algn="ctr">
                <a:gradFill flip="none" rotWithShape="1">
                  <a:gsLst>
                    <a:gs pos="0">
                      <a:srgbClr val="494949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o 34">
              <a:extLst>
                <a:ext uri="{FF2B5EF4-FFF2-40B4-BE49-F238E27FC236}">
                  <a16:creationId xmlns="" xmlns:a16="http://schemas.microsoft.com/office/drawing/2014/main" id="{DFC72AEE-3E65-124B-8270-72EE206662A4}"/>
                </a:ext>
              </a:extLst>
            </p:cNvPr>
            <p:cNvGrpSpPr/>
            <p:nvPr/>
          </p:nvGrpSpPr>
          <p:grpSpPr>
            <a:xfrm>
              <a:off x="346034" y="171402"/>
              <a:ext cx="1890656" cy="1961484"/>
              <a:chOff x="747686" y="1904065"/>
              <a:chExt cx="2967418" cy="3078592"/>
            </a:xfrm>
          </p:grpSpPr>
          <p:graphicFrame>
            <p:nvGraphicFramePr>
              <p:cNvPr id="37" name="Grafico 36">
                <a:extLst>
                  <a:ext uri="{FF2B5EF4-FFF2-40B4-BE49-F238E27FC236}">
                    <a16:creationId xmlns="" xmlns:a16="http://schemas.microsoft.com/office/drawing/2014/main" id="{0CE69AF5-9547-1343-8835-556629CF873E}"/>
                  </a:ext>
                </a:extLst>
              </p:cNvPr>
              <p:cNvGraphicFramePr/>
              <p:nvPr>
                <p:extLst/>
              </p:nvPr>
            </p:nvGraphicFramePr>
            <p:xfrm>
              <a:off x="747686" y="1904065"/>
              <a:ext cx="2967418" cy="3078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8" name="Ovale 37">
                <a:extLst>
                  <a:ext uri="{FF2B5EF4-FFF2-40B4-BE49-F238E27FC236}">
                    <a16:creationId xmlns="" xmlns:a16="http://schemas.microsoft.com/office/drawing/2014/main" id="{3F974978-6CC0-5748-871E-AA3C1FC8E304}"/>
                  </a:ext>
                </a:extLst>
              </p:cNvPr>
              <p:cNvSpPr/>
              <p:nvPr/>
            </p:nvSpPr>
            <p:spPr>
              <a:xfrm>
                <a:off x="1736449" y="2868810"/>
                <a:ext cx="1113693" cy="11136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Arial Narrow"/>
                  </a:rPr>
                  <a:t>78</a:t>
                </a:r>
                <a:r>
                  <a:rPr kumimoji="0" lang="it-IT" sz="20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%</a:t>
                </a:r>
              </a:p>
            </p:txBody>
          </p:sp>
          <p:sp>
            <p:nvSpPr>
              <p:cNvPr id="39" name="Figura a mano libera 6">
                <a:extLst>
                  <a:ext uri="{FF2B5EF4-FFF2-40B4-BE49-F238E27FC236}">
                    <a16:creationId xmlns="" xmlns:a16="http://schemas.microsoft.com/office/drawing/2014/main" id="{0036C31D-CA50-F34E-B46F-7879C5FBF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989010" y="2133607"/>
                <a:ext cx="2590805" cy="2590799"/>
              </a:xfrm>
              <a:custGeom>
                <a:avLst/>
                <a:gdLst/>
                <a:ahLst/>
                <a:cxnLst>
                  <a:cxn ang="0">
                    <a:pos x="3663" y="50"/>
                  </a:cxn>
                  <a:cxn ang="0">
                    <a:pos x="2835" y="263"/>
                  </a:cxn>
                  <a:cxn ang="0">
                    <a:pos x="2081" y="625"/>
                  </a:cxn>
                  <a:cxn ang="0">
                    <a:pos x="1416" y="1123"/>
                  </a:cxn>
                  <a:cxn ang="0">
                    <a:pos x="859" y="1735"/>
                  </a:cxn>
                  <a:cxn ang="0">
                    <a:pos x="427" y="2447"/>
                  </a:cxn>
                  <a:cxn ang="0">
                    <a:pos x="136" y="3241"/>
                  </a:cxn>
                  <a:cxn ang="0">
                    <a:pos x="6" y="4098"/>
                  </a:cxn>
                  <a:cxn ang="0">
                    <a:pos x="34" y="4870"/>
                  </a:cxn>
                  <a:cxn ang="0">
                    <a:pos x="228" y="5706"/>
                  </a:cxn>
                  <a:cxn ang="0">
                    <a:pos x="573" y="6470"/>
                  </a:cxn>
                  <a:cxn ang="0">
                    <a:pos x="1054" y="7147"/>
                  </a:cxn>
                  <a:cxn ang="0">
                    <a:pos x="1654" y="7718"/>
                  </a:cxn>
                  <a:cxn ang="0">
                    <a:pos x="2354" y="8167"/>
                  </a:cxn>
                  <a:cxn ang="0">
                    <a:pos x="3137" y="8475"/>
                  </a:cxn>
                  <a:cxn ang="0">
                    <a:pos x="3988" y="8627"/>
                  </a:cxn>
                  <a:cxn ang="0">
                    <a:pos x="4763" y="8617"/>
                  </a:cxn>
                  <a:cxn ang="0">
                    <a:pos x="5606" y="8446"/>
                  </a:cxn>
                  <a:cxn ang="0">
                    <a:pos x="6380" y="8119"/>
                  </a:cxn>
                  <a:cxn ang="0">
                    <a:pos x="7068" y="7653"/>
                  </a:cxn>
                  <a:cxn ang="0">
                    <a:pos x="7655" y="7068"/>
                  </a:cxn>
                  <a:cxn ang="0">
                    <a:pos x="8119" y="6378"/>
                  </a:cxn>
                  <a:cxn ang="0">
                    <a:pos x="8446" y="5604"/>
                  </a:cxn>
                  <a:cxn ang="0">
                    <a:pos x="8619" y="4761"/>
                  </a:cxn>
                  <a:cxn ang="0">
                    <a:pos x="4320" y="0"/>
                  </a:cxn>
                  <a:cxn ang="0">
                    <a:pos x="3804" y="8337"/>
                  </a:cxn>
                  <a:cxn ang="0">
                    <a:pos x="3022" y="8157"/>
                  </a:cxn>
                  <a:cxn ang="0">
                    <a:pos x="2306" y="7833"/>
                  </a:cxn>
                  <a:cxn ang="0">
                    <a:pos x="1671" y="7381"/>
                  </a:cxn>
                  <a:cxn ang="0">
                    <a:pos x="1135" y="6819"/>
                  </a:cxn>
                  <a:cxn ang="0">
                    <a:pos x="715" y="6164"/>
                  </a:cxn>
                  <a:cxn ang="0">
                    <a:pos x="425" y="5428"/>
                  </a:cxn>
                  <a:cxn ang="0">
                    <a:pos x="284" y="4632"/>
                  </a:cxn>
                  <a:cxn ang="0">
                    <a:pos x="293" y="3906"/>
                  </a:cxn>
                  <a:cxn ang="0">
                    <a:pos x="454" y="3116"/>
                  </a:cxn>
                  <a:cxn ang="0">
                    <a:pos x="761" y="2390"/>
                  </a:cxn>
                  <a:cxn ang="0">
                    <a:pos x="1196" y="1744"/>
                  </a:cxn>
                  <a:cxn ang="0">
                    <a:pos x="1746" y="1196"/>
                  </a:cxn>
                  <a:cxn ang="0">
                    <a:pos x="2390" y="759"/>
                  </a:cxn>
                  <a:cxn ang="0">
                    <a:pos x="3116" y="452"/>
                  </a:cxn>
                  <a:cxn ang="0">
                    <a:pos x="3906" y="291"/>
                  </a:cxn>
                  <a:cxn ang="0">
                    <a:pos x="4632" y="284"/>
                  </a:cxn>
                  <a:cxn ang="0">
                    <a:pos x="5430" y="425"/>
                  </a:cxn>
                  <a:cxn ang="0">
                    <a:pos x="6164" y="715"/>
                  </a:cxn>
                  <a:cxn ang="0">
                    <a:pos x="6821" y="1135"/>
                  </a:cxn>
                  <a:cxn ang="0">
                    <a:pos x="7383" y="1671"/>
                  </a:cxn>
                  <a:cxn ang="0">
                    <a:pos x="7833" y="2304"/>
                  </a:cxn>
                  <a:cxn ang="0">
                    <a:pos x="8157" y="3021"/>
                  </a:cxn>
                  <a:cxn ang="0">
                    <a:pos x="8337" y="3804"/>
                  </a:cxn>
                  <a:cxn ang="0">
                    <a:pos x="8364" y="4529"/>
                  </a:cxn>
                  <a:cxn ang="0">
                    <a:pos x="8241" y="5332"/>
                  </a:cxn>
                  <a:cxn ang="0">
                    <a:pos x="7971" y="6076"/>
                  </a:cxn>
                  <a:cxn ang="0">
                    <a:pos x="7565" y="6743"/>
                  </a:cxn>
                  <a:cxn ang="0">
                    <a:pos x="7043" y="7318"/>
                  </a:cxn>
                  <a:cxn ang="0">
                    <a:pos x="6421" y="7783"/>
                  </a:cxn>
                  <a:cxn ang="0">
                    <a:pos x="5713" y="8123"/>
                  </a:cxn>
                  <a:cxn ang="0">
                    <a:pos x="4937" y="8322"/>
                  </a:cxn>
                </a:cxnLst>
                <a:rect l="0" t="0" r="r" b="b"/>
                <a:pathLst>
                  <a:path w="8640" h="8640">
                    <a:moveTo>
                      <a:pt x="4320" y="0"/>
                    </a:moveTo>
                    <a:lnTo>
                      <a:pt x="4320" y="0"/>
                    </a:lnTo>
                    <a:lnTo>
                      <a:pt x="4209" y="2"/>
                    </a:lnTo>
                    <a:lnTo>
                      <a:pt x="4098" y="6"/>
                    </a:lnTo>
                    <a:lnTo>
                      <a:pt x="3988" y="13"/>
                    </a:lnTo>
                    <a:lnTo>
                      <a:pt x="3879" y="23"/>
                    </a:lnTo>
                    <a:lnTo>
                      <a:pt x="3770" y="34"/>
                    </a:lnTo>
                    <a:lnTo>
                      <a:pt x="3663" y="50"/>
                    </a:lnTo>
                    <a:lnTo>
                      <a:pt x="3555" y="67"/>
                    </a:lnTo>
                    <a:lnTo>
                      <a:pt x="3450" y="88"/>
                    </a:lnTo>
                    <a:lnTo>
                      <a:pt x="3344" y="111"/>
                    </a:lnTo>
                    <a:lnTo>
                      <a:pt x="3241" y="136"/>
                    </a:lnTo>
                    <a:lnTo>
                      <a:pt x="3137" y="165"/>
                    </a:lnTo>
                    <a:lnTo>
                      <a:pt x="3036" y="194"/>
                    </a:lnTo>
                    <a:lnTo>
                      <a:pt x="2934" y="226"/>
                    </a:lnTo>
                    <a:lnTo>
                      <a:pt x="2835" y="263"/>
                    </a:lnTo>
                    <a:lnTo>
                      <a:pt x="2737" y="299"/>
                    </a:lnTo>
                    <a:lnTo>
                      <a:pt x="2639" y="339"/>
                    </a:lnTo>
                    <a:lnTo>
                      <a:pt x="2543" y="381"/>
                    </a:lnTo>
                    <a:lnTo>
                      <a:pt x="2447" y="425"/>
                    </a:lnTo>
                    <a:lnTo>
                      <a:pt x="2354" y="473"/>
                    </a:lnTo>
                    <a:lnTo>
                      <a:pt x="2262" y="521"/>
                    </a:lnTo>
                    <a:lnTo>
                      <a:pt x="2170" y="573"/>
                    </a:lnTo>
                    <a:lnTo>
                      <a:pt x="2081" y="625"/>
                    </a:lnTo>
                    <a:lnTo>
                      <a:pt x="1991" y="680"/>
                    </a:lnTo>
                    <a:lnTo>
                      <a:pt x="1905" y="738"/>
                    </a:lnTo>
                    <a:lnTo>
                      <a:pt x="1821" y="797"/>
                    </a:lnTo>
                    <a:lnTo>
                      <a:pt x="1736" y="859"/>
                    </a:lnTo>
                    <a:lnTo>
                      <a:pt x="1654" y="922"/>
                    </a:lnTo>
                    <a:lnTo>
                      <a:pt x="1574" y="987"/>
                    </a:lnTo>
                    <a:lnTo>
                      <a:pt x="1493" y="1054"/>
                    </a:lnTo>
                    <a:lnTo>
                      <a:pt x="1416" y="1123"/>
                    </a:lnTo>
                    <a:lnTo>
                      <a:pt x="1340" y="1192"/>
                    </a:lnTo>
                    <a:lnTo>
                      <a:pt x="1267" y="1265"/>
                    </a:lnTo>
                    <a:lnTo>
                      <a:pt x="1194" y="1340"/>
                    </a:lnTo>
                    <a:lnTo>
                      <a:pt x="1123" y="1414"/>
                    </a:lnTo>
                    <a:lnTo>
                      <a:pt x="1054" y="1493"/>
                    </a:lnTo>
                    <a:lnTo>
                      <a:pt x="987" y="1572"/>
                    </a:lnTo>
                    <a:lnTo>
                      <a:pt x="922" y="1652"/>
                    </a:lnTo>
                    <a:lnTo>
                      <a:pt x="859" y="1735"/>
                    </a:lnTo>
                    <a:lnTo>
                      <a:pt x="797" y="1819"/>
                    </a:lnTo>
                    <a:lnTo>
                      <a:pt x="738" y="1905"/>
                    </a:lnTo>
                    <a:lnTo>
                      <a:pt x="680" y="1991"/>
                    </a:lnTo>
                    <a:lnTo>
                      <a:pt x="627" y="2080"/>
                    </a:lnTo>
                    <a:lnTo>
                      <a:pt x="573" y="2170"/>
                    </a:lnTo>
                    <a:lnTo>
                      <a:pt x="521" y="2262"/>
                    </a:lnTo>
                    <a:lnTo>
                      <a:pt x="473" y="2354"/>
                    </a:lnTo>
                    <a:lnTo>
                      <a:pt x="427" y="2447"/>
                    </a:lnTo>
                    <a:lnTo>
                      <a:pt x="381" y="2541"/>
                    </a:lnTo>
                    <a:lnTo>
                      <a:pt x="339" y="2639"/>
                    </a:lnTo>
                    <a:lnTo>
                      <a:pt x="301" y="2737"/>
                    </a:lnTo>
                    <a:lnTo>
                      <a:pt x="263" y="2835"/>
                    </a:lnTo>
                    <a:lnTo>
                      <a:pt x="228" y="2934"/>
                    </a:lnTo>
                    <a:lnTo>
                      <a:pt x="195" y="3036"/>
                    </a:lnTo>
                    <a:lnTo>
                      <a:pt x="165" y="3137"/>
                    </a:lnTo>
                    <a:lnTo>
                      <a:pt x="136" y="3241"/>
                    </a:lnTo>
                    <a:lnTo>
                      <a:pt x="111" y="3344"/>
                    </a:lnTo>
                    <a:lnTo>
                      <a:pt x="88" y="3450"/>
                    </a:lnTo>
                    <a:lnTo>
                      <a:pt x="69" y="3555"/>
                    </a:lnTo>
                    <a:lnTo>
                      <a:pt x="50" y="3663"/>
                    </a:lnTo>
                    <a:lnTo>
                      <a:pt x="34" y="3770"/>
                    </a:lnTo>
                    <a:lnTo>
                      <a:pt x="23" y="3879"/>
                    </a:lnTo>
                    <a:lnTo>
                      <a:pt x="13" y="3988"/>
                    </a:lnTo>
                    <a:lnTo>
                      <a:pt x="6" y="4098"/>
                    </a:lnTo>
                    <a:lnTo>
                      <a:pt x="2" y="4209"/>
                    </a:lnTo>
                    <a:lnTo>
                      <a:pt x="0" y="4320"/>
                    </a:lnTo>
                    <a:lnTo>
                      <a:pt x="0" y="4320"/>
                    </a:lnTo>
                    <a:lnTo>
                      <a:pt x="2" y="4431"/>
                    </a:lnTo>
                    <a:lnTo>
                      <a:pt x="6" y="4542"/>
                    </a:lnTo>
                    <a:lnTo>
                      <a:pt x="13" y="4652"/>
                    </a:lnTo>
                    <a:lnTo>
                      <a:pt x="23" y="4761"/>
                    </a:lnTo>
                    <a:lnTo>
                      <a:pt x="34" y="4870"/>
                    </a:lnTo>
                    <a:lnTo>
                      <a:pt x="50" y="4977"/>
                    </a:lnTo>
                    <a:lnTo>
                      <a:pt x="69" y="5085"/>
                    </a:lnTo>
                    <a:lnTo>
                      <a:pt x="88" y="5190"/>
                    </a:lnTo>
                    <a:lnTo>
                      <a:pt x="111" y="5296"/>
                    </a:lnTo>
                    <a:lnTo>
                      <a:pt x="136" y="5399"/>
                    </a:lnTo>
                    <a:lnTo>
                      <a:pt x="165" y="5503"/>
                    </a:lnTo>
                    <a:lnTo>
                      <a:pt x="195" y="5604"/>
                    </a:lnTo>
                    <a:lnTo>
                      <a:pt x="228" y="5706"/>
                    </a:lnTo>
                    <a:lnTo>
                      <a:pt x="263" y="5805"/>
                    </a:lnTo>
                    <a:lnTo>
                      <a:pt x="301" y="5903"/>
                    </a:lnTo>
                    <a:lnTo>
                      <a:pt x="339" y="6001"/>
                    </a:lnTo>
                    <a:lnTo>
                      <a:pt x="381" y="6099"/>
                    </a:lnTo>
                    <a:lnTo>
                      <a:pt x="427" y="6193"/>
                    </a:lnTo>
                    <a:lnTo>
                      <a:pt x="473" y="6286"/>
                    </a:lnTo>
                    <a:lnTo>
                      <a:pt x="521" y="6378"/>
                    </a:lnTo>
                    <a:lnTo>
                      <a:pt x="573" y="6470"/>
                    </a:lnTo>
                    <a:lnTo>
                      <a:pt x="627" y="6560"/>
                    </a:lnTo>
                    <a:lnTo>
                      <a:pt x="680" y="6649"/>
                    </a:lnTo>
                    <a:lnTo>
                      <a:pt x="738" y="6735"/>
                    </a:lnTo>
                    <a:lnTo>
                      <a:pt x="797" y="6821"/>
                    </a:lnTo>
                    <a:lnTo>
                      <a:pt x="859" y="6905"/>
                    </a:lnTo>
                    <a:lnTo>
                      <a:pt x="922" y="6988"/>
                    </a:lnTo>
                    <a:lnTo>
                      <a:pt x="987" y="7068"/>
                    </a:lnTo>
                    <a:lnTo>
                      <a:pt x="1054" y="7147"/>
                    </a:lnTo>
                    <a:lnTo>
                      <a:pt x="1123" y="7226"/>
                    </a:lnTo>
                    <a:lnTo>
                      <a:pt x="1194" y="7300"/>
                    </a:lnTo>
                    <a:lnTo>
                      <a:pt x="1267" y="7375"/>
                    </a:lnTo>
                    <a:lnTo>
                      <a:pt x="1340" y="7448"/>
                    </a:lnTo>
                    <a:lnTo>
                      <a:pt x="1416" y="7517"/>
                    </a:lnTo>
                    <a:lnTo>
                      <a:pt x="1493" y="7586"/>
                    </a:lnTo>
                    <a:lnTo>
                      <a:pt x="1574" y="7653"/>
                    </a:lnTo>
                    <a:lnTo>
                      <a:pt x="1654" y="7718"/>
                    </a:lnTo>
                    <a:lnTo>
                      <a:pt x="1736" y="7781"/>
                    </a:lnTo>
                    <a:lnTo>
                      <a:pt x="1821" y="7843"/>
                    </a:lnTo>
                    <a:lnTo>
                      <a:pt x="1905" y="7902"/>
                    </a:lnTo>
                    <a:lnTo>
                      <a:pt x="1991" y="7960"/>
                    </a:lnTo>
                    <a:lnTo>
                      <a:pt x="2081" y="8015"/>
                    </a:lnTo>
                    <a:lnTo>
                      <a:pt x="2170" y="8067"/>
                    </a:lnTo>
                    <a:lnTo>
                      <a:pt x="2262" y="8119"/>
                    </a:lnTo>
                    <a:lnTo>
                      <a:pt x="2354" y="8167"/>
                    </a:lnTo>
                    <a:lnTo>
                      <a:pt x="2447" y="8215"/>
                    </a:lnTo>
                    <a:lnTo>
                      <a:pt x="2543" y="8259"/>
                    </a:lnTo>
                    <a:lnTo>
                      <a:pt x="2639" y="8301"/>
                    </a:lnTo>
                    <a:lnTo>
                      <a:pt x="2737" y="8341"/>
                    </a:lnTo>
                    <a:lnTo>
                      <a:pt x="2835" y="8377"/>
                    </a:lnTo>
                    <a:lnTo>
                      <a:pt x="2934" y="8414"/>
                    </a:lnTo>
                    <a:lnTo>
                      <a:pt x="3036" y="8446"/>
                    </a:lnTo>
                    <a:lnTo>
                      <a:pt x="3137" y="8475"/>
                    </a:lnTo>
                    <a:lnTo>
                      <a:pt x="3241" y="8504"/>
                    </a:lnTo>
                    <a:lnTo>
                      <a:pt x="3344" y="8529"/>
                    </a:lnTo>
                    <a:lnTo>
                      <a:pt x="3450" y="8552"/>
                    </a:lnTo>
                    <a:lnTo>
                      <a:pt x="3555" y="8573"/>
                    </a:lnTo>
                    <a:lnTo>
                      <a:pt x="3663" y="8590"/>
                    </a:lnTo>
                    <a:lnTo>
                      <a:pt x="3770" y="8606"/>
                    </a:lnTo>
                    <a:lnTo>
                      <a:pt x="3879" y="8617"/>
                    </a:lnTo>
                    <a:lnTo>
                      <a:pt x="3988" y="8627"/>
                    </a:lnTo>
                    <a:lnTo>
                      <a:pt x="4098" y="8634"/>
                    </a:lnTo>
                    <a:lnTo>
                      <a:pt x="4209" y="8638"/>
                    </a:lnTo>
                    <a:lnTo>
                      <a:pt x="4320" y="8640"/>
                    </a:lnTo>
                    <a:lnTo>
                      <a:pt x="4320" y="8640"/>
                    </a:lnTo>
                    <a:lnTo>
                      <a:pt x="4431" y="8638"/>
                    </a:lnTo>
                    <a:lnTo>
                      <a:pt x="4542" y="8634"/>
                    </a:lnTo>
                    <a:lnTo>
                      <a:pt x="4653" y="8627"/>
                    </a:lnTo>
                    <a:lnTo>
                      <a:pt x="4763" y="8617"/>
                    </a:lnTo>
                    <a:lnTo>
                      <a:pt x="4870" y="8606"/>
                    </a:lnTo>
                    <a:lnTo>
                      <a:pt x="4979" y="8590"/>
                    </a:lnTo>
                    <a:lnTo>
                      <a:pt x="5085" y="8573"/>
                    </a:lnTo>
                    <a:lnTo>
                      <a:pt x="5192" y="8552"/>
                    </a:lnTo>
                    <a:lnTo>
                      <a:pt x="5296" y="8529"/>
                    </a:lnTo>
                    <a:lnTo>
                      <a:pt x="5401" y="8504"/>
                    </a:lnTo>
                    <a:lnTo>
                      <a:pt x="5503" y="8475"/>
                    </a:lnTo>
                    <a:lnTo>
                      <a:pt x="5606" y="8446"/>
                    </a:lnTo>
                    <a:lnTo>
                      <a:pt x="5706" y="8414"/>
                    </a:lnTo>
                    <a:lnTo>
                      <a:pt x="5805" y="8377"/>
                    </a:lnTo>
                    <a:lnTo>
                      <a:pt x="5905" y="8341"/>
                    </a:lnTo>
                    <a:lnTo>
                      <a:pt x="6003" y="8301"/>
                    </a:lnTo>
                    <a:lnTo>
                      <a:pt x="6099" y="8259"/>
                    </a:lnTo>
                    <a:lnTo>
                      <a:pt x="6194" y="8215"/>
                    </a:lnTo>
                    <a:lnTo>
                      <a:pt x="6286" y="8167"/>
                    </a:lnTo>
                    <a:lnTo>
                      <a:pt x="6380" y="8119"/>
                    </a:lnTo>
                    <a:lnTo>
                      <a:pt x="6470" y="8067"/>
                    </a:lnTo>
                    <a:lnTo>
                      <a:pt x="6560" y="8015"/>
                    </a:lnTo>
                    <a:lnTo>
                      <a:pt x="6649" y="7960"/>
                    </a:lnTo>
                    <a:lnTo>
                      <a:pt x="6737" y="7902"/>
                    </a:lnTo>
                    <a:lnTo>
                      <a:pt x="6821" y="7843"/>
                    </a:lnTo>
                    <a:lnTo>
                      <a:pt x="6905" y="7781"/>
                    </a:lnTo>
                    <a:lnTo>
                      <a:pt x="6988" y="7718"/>
                    </a:lnTo>
                    <a:lnTo>
                      <a:pt x="7068" y="7653"/>
                    </a:lnTo>
                    <a:lnTo>
                      <a:pt x="7147" y="7586"/>
                    </a:lnTo>
                    <a:lnTo>
                      <a:pt x="7226" y="7517"/>
                    </a:lnTo>
                    <a:lnTo>
                      <a:pt x="7300" y="7448"/>
                    </a:lnTo>
                    <a:lnTo>
                      <a:pt x="7375" y="7375"/>
                    </a:lnTo>
                    <a:lnTo>
                      <a:pt x="7448" y="7300"/>
                    </a:lnTo>
                    <a:lnTo>
                      <a:pt x="7519" y="7226"/>
                    </a:lnTo>
                    <a:lnTo>
                      <a:pt x="7588" y="7147"/>
                    </a:lnTo>
                    <a:lnTo>
                      <a:pt x="7655" y="7068"/>
                    </a:lnTo>
                    <a:lnTo>
                      <a:pt x="7720" y="6988"/>
                    </a:lnTo>
                    <a:lnTo>
                      <a:pt x="7783" y="6905"/>
                    </a:lnTo>
                    <a:lnTo>
                      <a:pt x="7843" y="6821"/>
                    </a:lnTo>
                    <a:lnTo>
                      <a:pt x="7902" y="6735"/>
                    </a:lnTo>
                    <a:lnTo>
                      <a:pt x="7960" y="6649"/>
                    </a:lnTo>
                    <a:lnTo>
                      <a:pt x="8015" y="6560"/>
                    </a:lnTo>
                    <a:lnTo>
                      <a:pt x="8069" y="6470"/>
                    </a:lnTo>
                    <a:lnTo>
                      <a:pt x="8119" y="6378"/>
                    </a:lnTo>
                    <a:lnTo>
                      <a:pt x="8169" y="6286"/>
                    </a:lnTo>
                    <a:lnTo>
                      <a:pt x="8215" y="6193"/>
                    </a:lnTo>
                    <a:lnTo>
                      <a:pt x="8259" y="6099"/>
                    </a:lnTo>
                    <a:lnTo>
                      <a:pt x="8301" y="6001"/>
                    </a:lnTo>
                    <a:lnTo>
                      <a:pt x="8341" y="5903"/>
                    </a:lnTo>
                    <a:lnTo>
                      <a:pt x="8379" y="5805"/>
                    </a:lnTo>
                    <a:lnTo>
                      <a:pt x="8414" y="5706"/>
                    </a:lnTo>
                    <a:lnTo>
                      <a:pt x="8446" y="5604"/>
                    </a:lnTo>
                    <a:lnTo>
                      <a:pt x="8477" y="5503"/>
                    </a:lnTo>
                    <a:lnTo>
                      <a:pt x="8504" y="5399"/>
                    </a:lnTo>
                    <a:lnTo>
                      <a:pt x="8531" y="5296"/>
                    </a:lnTo>
                    <a:lnTo>
                      <a:pt x="8554" y="5190"/>
                    </a:lnTo>
                    <a:lnTo>
                      <a:pt x="8573" y="5085"/>
                    </a:lnTo>
                    <a:lnTo>
                      <a:pt x="8590" y="4977"/>
                    </a:lnTo>
                    <a:lnTo>
                      <a:pt x="8606" y="4870"/>
                    </a:lnTo>
                    <a:lnTo>
                      <a:pt x="8619" y="4761"/>
                    </a:lnTo>
                    <a:lnTo>
                      <a:pt x="8629" y="4652"/>
                    </a:lnTo>
                    <a:lnTo>
                      <a:pt x="8634" y="4542"/>
                    </a:lnTo>
                    <a:lnTo>
                      <a:pt x="8640" y="4431"/>
                    </a:lnTo>
                    <a:lnTo>
                      <a:pt x="8640" y="4320"/>
                    </a:lnTo>
                    <a:lnTo>
                      <a:pt x="8640" y="4320"/>
                    </a:lnTo>
                    <a:lnTo>
                      <a:pt x="8640" y="0"/>
                    </a:lnTo>
                    <a:lnTo>
                      <a:pt x="8640" y="0"/>
                    </a:lnTo>
                    <a:lnTo>
                      <a:pt x="4320" y="0"/>
                    </a:lnTo>
                    <a:lnTo>
                      <a:pt x="4320" y="0"/>
                    </a:lnTo>
                    <a:close/>
                    <a:moveTo>
                      <a:pt x="4320" y="8370"/>
                    </a:moveTo>
                    <a:lnTo>
                      <a:pt x="4320" y="8370"/>
                    </a:lnTo>
                    <a:lnTo>
                      <a:pt x="4217" y="8368"/>
                    </a:lnTo>
                    <a:lnTo>
                      <a:pt x="4113" y="8364"/>
                    </a:lnTo>
                    <a:lnTo>
                      <a:pt x="4010" y="8356"/>
                    </a:lnTo>
                    <a:lnTo>
                      <a:pt x="3906" y="8349"/>
                    </a:lnTo>
                    <a:lnTo>
                      <a:pt x="3804" y="8337"/>
                    </a:lnTo>
                    <a:lnTo>
                      <a:pt x="3705" y="8322"/>
                    </a:lnTo>
                    <a:lnTo>
                      <a:pt x="3603" y="8307"/>
                    </a:lnTo>
                    <a:lnTo>
                      <a:pt x="3505" y="8287"/>
                    </a:lnTo>
                    <a:lnTo>
                      <a:pt x="3406" y="8264"/>
                    </a:lnTo>
                    <a:lnTo>
                      <a:pt x="3308" y="8241"/>
                    </a:lnTo>
                    <a:lnTo>
                      <a:pt x="3212" y="8215"/>
                    </a:lnTo>
                    <a:lnTo>
                      <a:pt x="3116" y="8188"/>
                    </a:lnTo>
                    <a:lnTo>
                      <a:pt x="3022" y="8157"/>
                    </a:lnTo>
                    <a:lnTo>
                      <a:pt x="2929" y="8123"/>
                    </a:lnTo>
                    <a:lnTo>
                      <a:pt x="2837" y="8088"/>
                    </a:lnTo>
                    <a:lnTo>
                      <a:pt x="2745" y="8052"/>
                    </a:lnTo>
                    <a:lnTo>
                      <a:pt x="2654" y="8011"/>
                    </a:lnTo>
                    <a:lnTo>
                      <a:pt x="2564" y="7969"/>
                    </a:lnTo>
                    <a:lnTo>
                      <a:pt x="2478" y="7925"/>
                    </a:lnTo>
                    <a:lnTo>
                      <a:pt x="2390" y="7881"/>
                    </a:lnTo>
                    <a:lnTo>
                      <a:pt x="2306" y="7833"/>
                    </a:lnTo>
                    <a:lnTo>
                      <a:pt x="2221" y="7783"/>
                    </a:lnTo>
                    <a:lnTo>
                      <a:pt x="2139" y="7732"/>
                    </a:lnTo>
                    <a:lnTo>
                      <a:pt x="2057" y="7678"/>
                    </a:lnTo>
                    <a:lnTo>
                      <a:pt x="1976" y="7622"/>
                    </a:lnTo>
                    <a:lnTo>
                      <a:pt x="1897" y="7565"/>
                    </a:lnTo>
                    <a:lnTo>
                      <a:pt x="1821" y="7505"/>
                    </a:lnTo>
                    <a:lnTo>
                      <a:pt x="1746" y="7444"/>
                    </a:lnTo>
                    <a:lnTo>
                      <a:pt x="1671" y="7381"/>
                    </a:lnTo>
                    <a:lnTo>
                      <a:pt x="1598" y="7318"/>
                    </a:lnTo>
                    <a:lnTo>
                      <a:pt x="1528" y="7250"/>
                    </a:lnTo>
                    <a:lnTo>
                      <a:pt x="1459" y="7183"/>
                    </a:lnTo>
                    <a:lnTo>
                      <a:pt x="1390" y="7114"/>
                    </a:lnTo>
                    <a:lnTo>
                      <a:pt x="1324" y="7042"/>
                    </a:lnTo>
                    <a:lnTo>
                      <a:pt x="1259" y="6969"/>
                    </a:lnTo>
                    <a:lnTo>
                      <a:pt x="1196" y="6896"/>
                    </a:lnTo>
                    <a:lnTo>
                      <a:pt x="1135" y="6819"/>
                    </a:lnTo>
                    <a:lnTo>
                      <a:pt x="1075" y="6743"/>
                    </a:lnTo>
                    <a:lnTo>
                      <a:pt x="1020" y="6664"/>
                    </a:lnTo>
                    <a:lnTo>
                      <a:pt x="964" y="6583"/>
                    </a:lnTo>
                    <a:lnTo>
                      <a:pt x="910" y="6503"/>
                    </a:lnTo>
                    <a:lnTo>
                      <a:pt x="859" y="6419"/>
                    </a:lnTo>
                    <a:lnTo>
                      <a:pt x="809" y="6336"/>
                    </a:lnTo>
                    <a:lnTo>
                      <a:pt x="761" y="6250"/>
                    </a:lnTo>
                    <a:lnTo>
                      <a:pt x="715" y="6164"/>
                    </a:lnTo>
                    <a:lnTo>
                      <a:pt x="671" y="6076"/>
                    </a:lnTo>
                    <a:lnTo>
                      <a:pt x="629" y="5986"/>
                    </a:lnTo>
                    <a:lnTo>
                      <a:pt x="590" y="5895"/>
                    </a:lnTo>
                    <a:lnTo>
                      <a:pt x="552" y="5805"/>
                    </a:lnTo>
                    <a:lnTo>
                      <a:pt x="517" y="5711"/>
                    </a:lnTo>
                    <a:lnTo>
                      <a:pt x="485" y="5619"/>
                    </a:lnTo>
                    <a:lnTo>
                      <a:pt x="454" y="5524"/>
                    </a:lnTo>
                    <a:lnTo>
                      <a:pt x="425" y="5428"/>
                    </a:lnTo>
                    <a:lnTo>
                      <a:pt x="399" y="5332"/>
                    </a:lnTo>
                    <a:lnTo>
                      <a:pt x="376" y="5234"/>
                    </a:lnTo>
                    <a:lnTo>
                      <a:pt x="355" y="5136"/>
                    </a:lnTo>
                    <a:lnTo>
                      <a:pt x="335" y="5037"/>
                    </a:lnTo>
                    <a:lnTo>
                      <a:pt x="318" y="4937"/>
                    </a:lnTo>
                    <a:lnTo>
                      <a:pt x="305" y="4836"/>
                    </a:lnTo>
                    <a:lnTo>
                      <a:pt x="293" y="4734"/>
                    </a:lnTo>
                    <a:lnTo>
                      <a:pt x="284" y="4632"/>
                    </a:lnTo>
                    <a:lnTo>
                      <a:pt x="278" y="4529"/>
                    </a:lnTo>
                    <a:lnTo>
                      <a:pt x="272" y="4425"/>
                    </a:lnTo>
                    <a:lnTo>
                      <a:pt x="272" y="4320"/>
                    </a:lnTo>
                    <a:lnTo>
                      <a:pt x="272" y="4320"/>
                    </a:lnTo>
                    <a:lnTo>
                      <a:pt x="272" y="4215"/>
                    </a:lnTo>
                    <a:lnTo>
                      <a:pt x="278" y="4111"/>
                    </a:lnTo>
                    <a:lnTo>
                      <a:pt x="284" y="4008"/>
                    </a:lnTo>
                    <a:lnTo>
                      <a:pt x="293" y="3906"/>
                    </a:lnTo>
                    <a:lnTo>
                      <a:pt x="305" y="3804"/>
                    </a:lnTo>
                    <a:lnTo>
                      <a:pt x="318" y="3703"/>
                    </a:lnTo>
                    <a:lnTo>
                      <a:pt x="335" y="3603"/>
                    </a:lnTo>
                    <a:lnTo>
                      <a:pt x="355" y="3504"/>
                    </a:lnTo>
                    <a:lnTo>
                      <a:pt x="376" y="3406"/>
                    </a:lnTo>
                    <a:lnTo>
                      <a:pt x="399" y="3308"/>
                    </a:lnTo>
                    <a:lnTo>
                      <a:pt x="425" y="3212"/>
                    </a:lnTo>
                    <a:lnTo>
                      <a:pt x="454" y="3116"/>
                    </a:lnTo>
                    <a:lnTo>
                      <a:pt x="485" y="3021"/>
                    </a:lnTo>
                    <a:lnTo>
                      <a:pt x="517" y="2929"/>
                    </a:lnTo>
                    <a:lnTo>
                      <a:pt x="552" y="2835"/>
                    </a:lnTo>
                    <a:lnTo>
                      <a:pt x="590" y="2745"/>
                    </a:lnTo>
                    <a:lnTo>
                      <a:pt x="629" y="2654"/>
                    </a:lnTo>
                    <a:lnTo>
                      <a:pt x="671" y="2564"/>
                    </a:lnTo>
                    <a:lnTo>
                      <a:pt x="715" y="2476"/>
                    </a:lnTo>
                    <a:lnTo>
                      <a:pt x="761" y="2390"/>
                    </a:lnTo>
                    <a:lnTo>
                      <a:pt x="809" y="2304"/>
                    </a:lnTo>
                    <a:lnTo>
                      <a:pt x="859" y="2221"/>
                    </a:lnTo>
                    <a:lnTo>
                      <a:pt x="910" y="2137"/>
                    </a:lnTo>
                    <a:lnTo>
                      <a:pt x="964" y="2057"/>
                    </a:lnTo>
                    <a:lnTo>
                      <a:pt x="1020" y="1976"/>
                    </a:lnTo>
                    <a:lnTo>
                      <a:pt x="1075" y="1897"/>
                    </a:lnTo>
                    <a:lnTo>
                      <a:pt x="1135" y="1821"/>
                    </a:lnTo>
                    <a:lnTo>
                      <a:pt x="1196" y="1744"/>
                    </a:lnTo>
                    <a:lnTo>
                      <a:pt x="1259" y="1671"/>
                    </a:lnTo>
                    <a:lnTo>
                      <a:pt x="1324" y="1598"/>
                    </a:lnTo>
                    <a:lnTo>
                      <a:pt x="1390" y="1526"/>
                    </a:lnTo>
                    <a:lnTo>
                      <a:pt x="1459" y="1457"/>
                    </a:lnTo>
                    <a:lnTo>
                      <a:pt x="1528" y="1390"/>
                    </a:lnTo>
                    <a:lnTo>
                      <a:pt x="1598" y="1322"/>
                    </a:lnTo>
                    <a:lnTo>
                      <a:pt x="1671" y="1259"/>
                    </a:lnTo>
                    <a:lnTo>
                      <a:pt x="1746" y="1196"/>
                    </a:lnTo>
                    <a:lnTo>
                      <a:pt x="1821" y="1135"/>
                    </a:lnTo>
                    <a:lnTo>
                      <a:pt x="1897" y="1075"/>
                    </a:lnTo>
                    <a:lnTo>
                      <a:pt x="1976" y="1018"/>
                    </a:lnTo>
                    <a:lnTo>
                      <a:pt x="2057" y="962"/>
                    </a:lnTo>
                    <a:lnTo>
                      <a:pt x="2139" y="908"/>
                    </a:lnTo>
                    <a:lnTo>
                      <a:pt x="2221" y="857"/>
                    </a:lnTo>
                    <a:lnTo>
                      <a:pt x="2306" y="807"/>
                    </a:lnTo>
                    <a:lnTo>
                      <a:pt x="2390" y="759"/>
                    </a:lnTo>
                    <a:lnTo>
                      <a:pt x="2478" y="715"/>
                    </a:lnTo>
                    <a:lnTo>
                      <a:pt x="2564" y="671"/>
                    </a:lnTo>
                    <a:lnTo>
                      <a:pt x="2654" y="629"/>
                    </a:lnTo>
                    <a:lnTo>
                      <a:pt x="2745" y="588"/>
                    </a:lnTo>
                    <a:lnTo>
                      <a:pt x="2837" y="552"/>
                    </a:lnTo>
                    <a:lnTo>
                      <a:pt x="2929" y="517"/>
                    </a:lnTo>
                    <a:lnTo>
                      <a:pt x="3022" y="483"/>
                    </a:lnTo>
                    <a:lnTo>
                      <a:pt x="3116" y="452"/>
                    </a:lnTo>
                    <a:lnTo>
                      <a:pt x="3212" y="425"/>
                    </a:lnTo>
                    <a:lnTo>
                      <a:pt x="3308" y="399"/>
                    </a:lnTo>
                    <a:lnTo>
                      <a:pt x="3406" y="376"/>
                    </a:lnTo>
                    <a:lnTo>
                      <a:pt x="3505" y="353"/>
                    </a:lnTo>
                    <a:lnTo>
                      <a:pt x="3603" y="333"/>
                    </a:lnTo>
                    <a:lnTo>
                      <a:pt x="3705" y="318"/>
                    </a:lnTo>
                    <a:lnTo>
                      <a:pt x="3804" y="303"/>
                    </a:lnTo>
                    <a:lnTo>
                      <a:pt x="3906" y="291"/>
                    </a:lnTo>
                    <a:lnTo>
                      <a:pt x="4010" y="284"/>
                    </a:lnTo>
                    <a:lnTo>
                      <a:pt x="4113" y="276"/>
                    </a:lnTo>
                    <a:lnTo>
                      <a:pt x="4217" y="272"/>
                    </a:lnTo>
                    <a:lnTo>
                      <a:pt x="4320" y="270"/>
                    </a:lnTo>
                    <a:lnTo>
                      <a:pt x="4320" y="270"/>
                    </a:lnTo>
                    <a:lnTo>
                      <a:pt x="4425" y="272"/>
                    </a:lnTo>
                    <a:lnTo>
                      <a:pt x="4529" y="276"/>
                    </a:lnTo>
                    <a:lnTo>
                      <a:pt x="4632" y="284"/>
                    </a:lnTo>
                    <a:lnTo>
                      <a:pt x="4734" y="291"/>
                    </a:lnTo>
                    <a:lnTo>
                      <a:pt x="4836" y="303"/>
                    </a:lnTo>
                    <a:lnTo>
                      <a:pt x="4937" y="318"/>
                    </a:lnTo>
                    <a:lnTo>
                      <a:pt x="5037" y="333"/>
                    </a:lnTo>
                    <a:lnTo>
                      <a:pt x="5136" y="353"/>
                    </a:lnTo>
                    <a:lnTo>
                      <a:pt x="5234" y="376"/>
                    </a:lnTo>
                    <a:lnTo>
                      <a:pt x="5332" y="399"/>
                    </a:lnTo>
                    <a:lnTo>
                      <a:pt x="5430" y="425"/>
                    </a:lnTo>
                    <a:lnTo>
                      <a:pt x="5526" y="452"/>
                    </a:lnTo>
                    <a:lnTo>
                      <a:pt x="5619" y="483"/>
                    </a:lnTo>
                    <a:lnTo>
                      <a:pt x="5713" y="517"/>
                    </a:lnTo>
                    <a:lnTo>
                      <a:pt x="5805" y="552"/>
                    </a:lnTo>
                    <a:lnTo>
                      <a:pt x="5897" y="588"/>
                    </a:lnTo>
                    <a:lnTo>
                      <a:pt x="5987" y="629"/>
                    </a:lnTo>
                    <a:lnTo>
                      <a:pt x="6076" y="671"/>
                    </a:lnTo>
                    <a:lnTo>
                      <a:pt x="6164" y="715"/>
                    </a:lnTo>
                    <a:lnTo>
                      <a:pt x="6250" y="759"/>
                    </a:lnTo>
                    <a:lnTo>
                      <a:pt x="6336" y="807"/>
                    </a:lnTo>
                    <a:lnTo>
                      <a:pt x="6421" y="857"/>
                    </a:lnTo>
                    <a:lnTo>
                      <a:pt x="6503" y="908"/>
                    </a:lnTo>
                    <a:lnTo>
                      <a:pt x="6583" y="962"/>
                    </a:lnTo>
                    <a:lnTo>
                      <a:pt x="6664" y="1018"/>
                    </a:lnTo>
                    <a:lnTo>
                      <a:pt x="6743" y="1075"/>
                    </a:lnTo>
                    <a:lnTo>
                      <a:pt x="6821" y="1135"/>
                    </a:lnTo>
                    <a:lnTo>
                      <a:pt x="6896" y="1196"/>
                    </a:lnTo>
                    <a:lnTo>
                      <a:pt x="6971" y="1259"/>
                    </a:lnTo>
                    <a:lnTo>
                      <a:pt x="7043" y="1322"/>
                    </a:lnTo>
                    <a:lnTo>
                      <a:pt x="7114" y="1390"/>
                    </a:lnTo>
                    <a:lnTo>
                      <a:pt x="7183" y="1457"/>
                    </a:lnTo>
                    <a:lnTo>
                      <a:pt x="7252" y="1526"/>
                    </a:lnTo>
                    <a:lnTo>
                      <a:pt x="7318" y="1598"/>
                    </a:lnTo>
                    <a:lnTo>
                      <a:pt x="7383" y="1671"/>
                    </a:lnTo>
                    <a:lnTo>
                      <a:pt x="7444" y="1744"/>
                    </a:lnTo>
                    <a:lnTo>
                      <a:pt x="7505" y="1821"/>
                    </a:lnTo>
                    <a:lnTo>
                      <a:pt x="7565" y="1897"/>
                    </a:lnTo>
                    <a:lnTo>
                      <a:pt x="7622" y="1976"/>
                    </a:lnTo>
                    <a:lnTo>
                      <a:pt x="7678" y="2057"/>
                    </a:lnTo>
                    <a:lnTo>
                      <a:pt x="7732" y="2137"/>
                    </a:lnTo>
                    <a:lnTo>
                      <a:pt x="7783" y="2221"/>
                    </a:lnTo>
                    <a:lnTo>
                      <a:pt x="7833" y="2304"/>
                    </a:lnTo>
                    <a:lnTo>
                      <a:pt x="7881" y="2390"/>
                    </a:lnTo>
                    <a:lnTo>
                      <a:pt x="7927" y="2476"/>
                    </a:lnTo>
                    <a:lnTo>
                      <a:pt x="7971" y="2564"/>
                    </a:lnTo>
                    <a:lnTo>
                      <a:pt x="8011" y="2654"/>
                    </a:lnTo>
                    <a:lnTo>
                      <a:pt x="8052" y="2745"/>
                    </a:lnTo>
                    <a:lnTo>
                      <a:pt x="8088" y="2835"/>
                    </a:lnTo>
                    <a:lnTo>
                      <a:pt x="8124" y="2929"/>
                    </a:lnTo>
                    <a:lnTo>
                      <a:pt x="8157" y="3021"/>
                    </a:lnTo>
                    <a:lnTo>
                      <a:pt x="8188" y="3116"/>
                    </a:lnTo>
                    <a:lnTo>
                      <a:pt x="8216" y="3212"/>
                    </a:lnTo>
                    <a:lnTo>
                      <a:pt x="8241" y="3308"/>
                    </a:lnTo>
                    <a:lnTo>
                      <a:pt x="8266" y="3406"/>
                    </a:lnTo>
                    <a:lnTo>
                      <a:pt x="8287" y="3504"/>
                    </a:lnTo>
                    <a:lnTo>
                      <a:pt x="8307" y="3603"/>
                    </a:lnTo>
                    <a:lnTo>
                      <a:pt x="8322" y="3703"/>
                    </a:lnTo>
                    <a:lnTo>
                      <a:pt x="8337" y="3804"/>
                    </a:lnTo>
                    <a:lnTo>
                      <a:pt x="8349" y="3906"/>
                    </a:lnTo>
                    <a:lnTo>
                      <a:pt x="8358" y="4008"/>
                    </a:lnTo>
                    <a:lnTo>
                      <a:pt x="8364" y="4111"/>
                    </a:lnTo>
                    <a:lnTo>
                      <a:pt x="8368" y="4215"/>
                    </a:lnTo>
                    <a:lnTo>
                      <a:pt x="8370" y="4320"/>
                    </a:lnTo>
                    <a:lnTo>
                      <a:pt x="8370" y="4320"/>
                    </a:lnTo>
                    <a:lnTo>
                      <a:pt x="8368" y="4425"/>
                    </a:lnTo>
                    <a:lnTo>
                      <a:pt x="8364" y="4529"/>
                    </a:lnTo>
                    <a:lnTo>
                      <a:pt x="8358" y="4632"/>
                    </a:lnTo>
                    <a:lnTo>
                      <a:pt x="8349" y="4734"/>
                    </a:lnTo>
                    <a:lnTo>
                      <a:pt x="8337" y="4836"/>
                    </a:lnTo>
                    <a:lnTo>
                      <a:pt x="8322" y="4937"/>
                    </a:lnTo>
                    <a:lnTo>
                      <a:pt x="8307" y="5037"/>
                    </a:lnTo>
                    <a:lnTo>
                      <a:pt x="8287" y="5136"/>
                    </a:lnTo>
                    <a:lnTo>
                      <a:pt x="8266" y="5234"/>
                    </a:lnTo>
                    <a:lnTo>
                      <a:pt x="8241" y="5332"/>
                    </a:lnTo>
                    <a:lnTo>
                      <a:pt x="8216" y="5428"/>
                    </a:lnTo>
                    <a:lnTo>
                      <a:pt x="8188" y="5524"/>
                    </a:lnTo>
                    <a:lnTo>
                      <a:pt x="8157" y="5619"/>
                    </a:lnTo>
                    <a:lnTo>
                      <a:pt x="8124" y="5711"/>
                    </a:lnTo>
                    <a:lnTo>
                      <a:pt x="8088" y="5805"/>
                    </a:lnTo>
                    <a:lnTo>
                      <a:pt x="8052" y="5895"/>
                    </a:lnTo>
                    <a:lnTo>
                      <a:pt x="8011" y="5986"/>
                    </a:lnTo>
                    <a:lnTo>
                      <a:pt x="7971" y="6076"/>
                    </a:lnTo>
                    <a:lnTo>
                      <a:pt x="7927" y="6164"/>
                    </a:lnTo>
                    <a:lnTo>
                      <a:pt x="7881" y="6250"/>
                    </a:lnTo>
                    <a:lnTo>
                      <a:pt x="7833" y="6336"/>
                    </a:lnTo>
                    <a:lnTo>
                      <a:pt x="7783" y="6419"/>
                    </a:lnTo>
                    <a:lnTo>
                      <a:pt x="7732" y="6503"/>
                    </a:lnTo>
                    <a:lnTo>
                      <a:pt x="7678" y="6583"/>
                    </a:lnTo>
                    <a:lnTo>
                      <a:pt x="7622" y="6664"/>
                    </a:lnTo>
                    <a:lnTo>
                      <a:pt x="7565" y="6743"/>
                    </a:lnTo>
                    <a:lnTo>
                      <a:pt x="7505" y="6819"/>
                    </a:lnTo>
                    <a:lnTo>
                      <a:pt x="7444" y="6896"/>
                    </a:lnTo>
                    <a:lnTo>
                      <a:pt x="7383" y="6969"/>
                    </a:lnTo>
                    <a:lnTo>
                      <a:pt x="7318" y="7042"/>
                    </a:lnTo>
                    <a:lnTo>
                      <a:pt x="7252" y="7114"/>
                    </a:lnTo>
                    <a:lnTo>
                      <a:pt x="7183" y="7183"/>
                    </a:lnTo>
                    <a:lnTo>
                      <a:pt x="7114" y="7250"/>
                    </a:lnTo>
                    <a:lnTo>
                      <a:pt x="7043" y="7318"/>
                    </a:lnTo>
                    <a:lnTo>
                      <a:pt x="6971" y="7381"/>
                    </a:lnTo>
                    <a:lnTo>
                      <a:pt x="6896" y="7444"/>
                    </a:lnTo>
                    <a:lnTo>
                      <a:pt x="6821" y="7505"/>
                    </a:lnTo>
                    <a:lnTo>
                      <a:pt x="6743" y="7565"/>
                    </a:lnTo>
                    <a:lnTo>
                      <a:pt x="6664" y="7622"/>
                    </a:lnTo>
                    <a:lnTo>
                      <a:pt x="6583" y="7678"/>
                    </a:lnTo>
                    <a:lnTo>
                      <a:pt x="6503" y="7732"/>
                    </a:lnTo>
                    <a:lnTo>
                      <a:pt x="6421" y="7783"/>
                    </a:lnTo>
                    <a:lnTo>
                      <a:pt x="6336" y="7833"/>
                    </a:lnTo>
                    <a:lnTo>
                      <a:pt x="6250" y="7881"/>
                    </a:lnTo>
                    <a:lnTo>
                      <a:pt x="6164" y="7925"/>
                    </a:lnTo>
                    <a:lnTo>
                      <a:pt x="6076" y="7969"/>
                    </a:lnTo>
                    <a:lnTo>
                      <a:pt x="5987" y="8011"/>
                    </a:lnTo>
                    <a:lnTo>
                      <a:pt x="5897" y="8052"/>
                    </a:lnTo>
                    <a:lnTo>
                      <a:pt x="5805" y="8088"/>
                    </a:lnTo>
                    <a:lnTo>
                      <a:pt x="5713" y="8123"/>
                    </a:lnTo>
                    <a:lnTo>
                      <a:pt x="5619" y="8157"/>
                    </a:lnTo>
                    <a:lnTo>
                      <a:pt x="5526" y="8188"/>
                    </a:lnTo>
                    <a:lnTo>
                      <a:pt x="5430" y="8215"/>
                    </a:lnTo>
                    <a:lnTo>
                      <a:pt x="5332" y="8241"/>
                    </a:lnTo>
                    <a:lnTo>
                      <a:pt x="5234" y="8264"/>
                    </a:lnTo>
                    <a:lnTo>
                      <a:pt x="5136" y="8287"/>
                    </a:lnTo>
                    <a:lnTo>
                      <a:pt x="5037" y="8307"/>
                    </a:lnTo>
                    <a:lnTo>
                      <a:pt x="4937" y="8322"/>
                    </a:lnTo>
                    <a:lnTo>
                      <a:pt x="4836" y="8337"/>
                    </a:lnTo>
                    <a:lnTo>
                      <a:pt x="4734" y="8349"/>
                    </a:lnTo>
                    <a:lnTo>
                      <a:pt x="4632" y="8356"/>
                    </a:lnTo>
                    <a:lnTo>
                      <a:pt x="4529" y="8364"/>
                    </a:lnTo>
                    <a:lnTo>
                      <a:pt x="4425" y="8368"/>
                    </a:lnTo>
                    <a:lnTo>
                      <a:pt x="4320" y="8370"/>
                    </a:lnTo>
                    <a:lnTo>
                      <a:pt x="4320" y="83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64" tIns="45732" rIns="91464" bIns="4573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0" name="Casella di testo 39">
                <a:extLst>
                  <a:ext uri="{FF2B5EF4-FFF2-40B4-BE49-F238E27FC236}">
                    <a16:creationId xmlns="" xmlns:a16="http://schemas.microsoft.com/office/drawing/2014/main" id="{C7AD04AB-0FBA-0A45-9EC7-F15F2CC76903}"/>
                  </a:ext>
                </a:extLst>
              </p:cNvPr>
              <p:cNvSpPr txBox="1"/>
              <p:nvPr/>
            </p:nvSpPr>
            <p:spPr>
              <a:xfrm>
                <a:off x="2678112" y="4406900"/>
                <a:ext cx="858716" cy="253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 Narrow"/>
                  </a:rPr>
                  <a:t>C</a:t>
                </a:r>
              </a:p>
            </p:txBody>
          </p:sp>
        </p:grpSp>
      </p:grpSp>
      <p:graphicFrame>
        <p:nvGraphicFramePr>
          <p:cNvPr id="43" name="Grafico 42">
            <a:extLst>
              <a:ext uri="{FF2B5EF4-FFF2-40B4-BE49-F238E27FC236}">
                <a16:creationId xmlns="" xmlns:a16="http://schemas.microsoft.com/office/drawing/2014/main" id="{B158ACCB-D19B-E14C-BBA1-E2314AF438CC}"/>
              </a:ext>
            </a:extLst>
          </p:cNvPr>
          <p:cNvGraphicFramePr/>
          <p:nvPr userDrawn="1">
            <p:extLst/>
          </p:nvPr>
        </p:nvGraphicFramePr>
        <p:xfrm>
          <a:off x="6324660" y="837525"/>
          <a:ext cx="5564049" cy="53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Segnaposto contenuto 44">
            <a:extLst>
              <a:ext uri="{FF2B5EF4-FFF2-40B4-BE49-F238E27FC236}">
                <a16:creationId xmlns="" xmlns:a16="http://schemas.microsoft.com/office/drawing/2014/main" id="{430DD943-D332-FD4D-A415-4E5B7D4660C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1753" y="6097251"/>
            <a:ext cx="1066800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7" name="Segnaposto contenuto 44">
            <a:extLst>
              <a:ext uri="{FF2B5EF4-FFF2-40B4-BE49-F238E27FC236}">
                <a16:creationId xmlns="" xmlns:a16="http://schemas.microsoft.com/office/drawing/2014/main" id="{02D31CFE-2382-884A-954A-0E62366625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08502" y="6110577"/>
            <a:ext cx="1066800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8" name="Segnaposto contenuto 44">
            <a:extLst>
              <a:ext uri="{FF2B5EF4-FFF2-40B4-BE49-F238E27FC236}">
                <a16:creationId xmlns="" xmlns:a16="http://schemas.microsoft.com/office/drawing/2014/main" id="{089A649D-488C-DA44-B04A-891BEAE3D0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9402" y="6097251"/>
            <a:ext cx="1066800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9" name="Segnaposto contenuto 44">
            <a:extLst>
              <a:ext uri="{FF2B5EF4-FFF2-40B4-BE49-F238E27FC236}">
                <a16:creationId xmlns="" xmlns:a16="http://schemas.microsoft.com/office/drawing/2014/main" id="{0C4292CA-F389-A74A-BF58-E256987920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06336" y="6110577"/>
            <a:ext cx="1066800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0" name="Segnaposto contenuto 44">
            <a:extLst>
              <a:ext uri="{FF2B5EF4-FFF2-40B4-BE49-F238E27FC236}">
                <a16:creationId xmlns="" xmlns:a16="http://schemas.microsoft.com/office/drawing/2014/main" id="{78E136DF-3293-8C42-A58F-56A233A694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57236" y="6123277"/>
            <a:ext cx="1015564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1" name="Segnaposto contenuto 44">
            <a:extLst>
              <a:ext uri="{FF2B5EF4-FFF2-40B4-BE49-F238E27FC236}">
                <a16:creationId xmlns="" xmlns:a16="http://schemas.microsoft.com/office/drawing/2014/main" id="{95363C06-771B-9D4C-B01F-BF9CFA75B8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808136" y="6123277"/>
            <a:ext cx="1015564" cy="39528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3" name="Segnaposto contenuto 52">
            <a:extLst>
              <a:ext uri="{FF2B5EF4-FFF2-40B4-BE49-F238E27FC236}">
                <a16:creationId xmlns="" xmlns:a16="http://schemas.microsoft.com/office/drawing/2014/main" id="{3175C3D3-9D9F-164F-BC2B-D7CC407ED5C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06223" y="394337"/>
            <a:ext cx="2426521" cy="3635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4" name="Segnaposto contenuto 52">
            <a:extLst>
              <a:ext uri="{FF2B5EF4-FFF2-40B4-BE49-F238E27FC236}">
                <a16:creationId xmlns="" xmlns:a16="http://schemas.microsoft.com/office/drawing/2014/main" id="{342F33DA-4B16-4A4B-9CC6-2DC144B73D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06223" y="2401358"/>
            <a:ext cx="2426521" cy="3635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5" name="Segnaposto contenuto 52">
            <a:extLst>
              <a:ext uri="{FF2B5EF4-FFF2-40B4-BE49-F238E27FC236}">
                <a16:creationId xmlns="" xmlns:a16="http://schemas.microsoft.com/office/drawing/2014/main" id="{913E3D8A-8D1D-9B46-BA92-C19706B1B9E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06223" y="4368521"/>
            <a:ext cx="2426521" cy="3635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7" name="Segnaposto contenuto 56">
            <a:extLst>
              <a:ext uri="{FF2B5EF4-FFF2-40B4-BE49-F238E27FC236}">
                <a16:creationId xmlns="" xmlns:a16="http://schemas.microsoft.com/office/drawing/2014/main" id="{94C7512C-5A4A-EE4C-8332-CED62608173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957326" y="799057"/>
            <a:ext cx="1879600" cy="11001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8" name="Segnaposto contenuto 56">
            <a:extLst>
              <a:ext uri="{FF2B5EF4-FFF2-40B4-BE49-F238E27FC236}">
                <a16:creationId xmlns="" xmlns:a16="http://schemas.microsoft.com/office/drawing/2014/main" id="{F335AE2E-D129-A349-82D4-A29E901FB40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957326" y="2793865"/>
            <a:ext cx="1879600" cy="11001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9" name="Segnaposto contenuto 56">
            <a:extLst>
              <a:ext uri="{FF2B5EF4-FFF2-40B4-BE49-F238E27FC236}">
                <a16:creationId xmlns="" xmlns:a16="http://schemas.microsoft.com/office/drawing/2014/main" id="{C3184823-9ECC-E945-9AB4-A5E5BCA6FA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957326" y="4763843"/>
            <a:ext cx="1879600" cy="11001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1" name="Segnaposto contenuto 60">
            <a:extLst>
              <a:ext uri="{FF2B5EF4-FFF2-40B4-BE49-F238E27FC236}">
                <a16:creationId xmlns="" xmlns:a16="http://schemas.microsoft.com/office/drawing/2014/main" id="{FED48F89-55A6-294B-BC65-CA413B3A5CD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191000" y="403225"/>
            <a:ext cx="2057400" cy="1600200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895427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</p:txBody>
      </p:sp>
      <p:sp>
        <p:nvSpPr>
          <p:cNvPr id="62" name="Segnaposto contenuto 60">
            <a:extLst>
              <a:ext uri="{FF2B5EF4-FFF2-40B4-BE49-F238E27FC236}">
                <a16:creationId xmlns="" xmlns:a16="http://schemas.microsoft.com/office/drawing/2014/main" id="{B24ED3E8-22C0-6E42-A330-B7463CD0095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91000" y="2384941"/>
            <a:ext cx="2057400" cy="1600200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895427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</p:txBody>
      </p:sp>
      <p:sp>
        <p:nvSpPr>
          <p:cNvPr id="63" name="Segnaposto contenuto 60">
            <a:extLst>
              <a:ext uri="{FF2B5EF4-FFF2-40B4-BE49-F238E27FC236}">
                <a16:creationId xmlns="" xmlns:a16="http://schemas.microsoft.com/office/drawing/2014/main" id="{261B0BDA-5B87-064B-A52F-EFB10F16A76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96448" y="4405116"/>
            <a:ext cx="2057400" cy="1600200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895427" indent="-2857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C647BF4-BE45-7248-AF2F-E06A7441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98" y="152400"/>
            <a:ext cx="5385301" cy="795450"/>
          </a:xfrm>
          <a:prstGeom prst="rect">
            <a:avLst/>
          </a:prstGeom>
        </p:spPr>
        <p:txBody>
          <a:bodyPr rtlCol="0"/>
          <a:lstStyle>
            <a:lvl1pPr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404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7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0473DEE-7DFE-4747-8C3F-3E9B072BF0A8}"/>
              </a:ext>
            </a:extLst>
          </p:cNvPr>
          <p:cNvGrpSpPr/>
          <p:nvPr userDrawn="1"/>
        </p:nvGrpSpPr>
        <p:grpSpPr>
          <a:xfrm>
            <a:off x="6446903" y="2241033"/>
            <a:ext cx="728128" cy="374835"/>
            <a:chOff x="2701926" y="5168900"/>
            <a:chExt cx="2436812" cy="1254125"/>
          </a:xfrm>
          <a:noFill/>
        </p:grpSpPr>
        <p:sp>
          <p:nvSpPr>
            <p:cNvPr id="5" name="Figura a mano libera 10">
              <a:extLst>
                <a:ext uri="{FF2B5EF4-FFF2-40B4-BE49-F238E27FC236}">
                  <a16:creationId xmlns="" xmlns:a16="http://schemas.microsoft.com/office/drawing/2014/main" id="{6D2486A8-785E-384F-999C-1A9E7D25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5238750"/>
              <a:ext cx="758825" cy="609600"/>
            </a:xfrm>
            <a:custGeom>
              <a:avLst/>
              <a:gdLst>
                <a:gd name="T0" fmla="*/ 12 w 153"/>
                <a:gd name="T1" fmla="*/ 15 h 123"/>
                <a:gd name="T2" fmla="*/ 37 w 153"/>
                <a:gd name="T3" fmla="*/ 5 h 123"/>
                <a:gd name="T4" fmla="*/ 88 w 153"/>
                <a:gd name="T5" fmla="*/ 11 h 123"/>
                <a:gd name="T6" fmla="*/ 110 w 153"/>
                <a:gd name="T7" fmla="*/ 10 h 123"/>
                <a:gd name="T8" fmla="*/ 120 w 153"/>
                <a:gd name="T9" fmla="*/ 10 h 123"/>
                <a:gd name="T10" fmla="*/ 133 w 153"/>
                <a:gd name="T11" fmla="*/ 1 h 123"/>
                <a:gd name="T12" fmla="*/ 149 w 153"/>
                <a:gd name="T13" fmla="*/ 14 h 123"/>
                <a:gd name="T14" fmla="*/ 141 w 153"/>
                <a:gd name="T15" fmla="*/ 20 h 123"/>
                <a:gd name="T16" fmla="*/ 136 w 153"/>
                <a:gd name="T17" fmla="*/ 13 h 123"/>
                <a:gd name="T18" fmla="*/ 129 w 153"/>
                <a:gd name="T19" fmla="*/ 7 h 123"/>
                <a:gd name="T20" fmla="*/ 113 w 153"/>
                <a:gd name="T21" fmla="*/ 16 h 123"/>
                <a:gd name="T22" fmla="*/ 110 w 153"/>
                <a:gd name="T23" fmla="*/ 33 h 123"/>
                <a:gd name="T24" fmla="*/ 125 w 153"/>
                <a:gd name="T25" fmla="*/ 20 h 123"/>
                <a:gd name="T26" fmla="*/ 140 w 153"/>
                <a:gd name="T27" fmla="*/ 25 h 123"/>
                <a:gd name="T28" fmla="*/ 147 w 153"/>
                <a:gd name="T29" fmla="*/ 33 h 123"/>
                <a:gd name="T30" fmla="*/ 149 w 153"/>
                <a:gd name="T31" fmla="*/ 46 h 123"/>
                <a:gd name="T32" fmla="*/ 140 w 153"/>
                <a:gd name="T33" fmla="*/ 40 h 123"/>
                <a:gd name="T34" fmla="*/ 131 w 153"/>
                <a:gd name="T35" fmla="*/ 46 h 123"/>
                <a:gd name="T36" fmla="*/ 120 w 153"/>
                <a:gd name="T37" fmla="*/ 53 h 123"/>
                <a:gd name="T38" fmla="*/ 93 w 153"/>
                <a:gd name="T39" fmla="*/ 81 h 123"/>
                <a:gd name="T40" fmla="*/ 83 w 153"/>
                <a:gd name="T41" fmla="*/ 79 h 123"/>
                <a:gd name="T42" fmla="*/ 63 w 153"/>
                <a:gd name="T43" fmla="*/ 95 h 123"/>
                <a:gd name="T44" fmla="*/ 81 w 153"/>
                <a:gd name="T45" fmla="*/ 94 h 123"/>
                <a:gd name="T46" fmla="*/ 85 w 153"/>
                <a:gd name="T47" fmla="*/ 107 h 123"/>
                <a:gd name="T48" fmla="*/ 87 w 153"/>
                <a:gd name="T49" fmla="*/ 122 h 123"/>
                <a:gd name="T50" fmla="*/ 67 w 153"/>
                <a:gd name="T51" fmla="*/ 108 h 123"/>
                <a:gd name="T52" fmla="*/ 48 w 153"/>
                <a:gd name="T53" fmla="*/ 93 h 123"/>
                <a:gd name="T54" fmla="*/ 42 w 153"/>
                <a:gd name="T55" fmla="*/ 91 h 123"/>
                <a:gd name="T56" fmla="*/ 33 w 153"/>
                <a:gd name="T57" fmla="*/ 71 h 123"/>
                <a:gd name="T58" fmla="*/ 39 w 153"/>
                <a:gd name="T59" fmla="*/ 40 h 123"/>
                <a:gd name="T60" fmla="*/ 33 w 153"/>
                <a:gd name="T61" fmla="*/ 23 h 123"/>
                <a:gd name="T62" fmla="*/ 7 w 153"/>
                <a:gd name="T63" fmla="*/ 29 h 123"/>
                <a:gd name="T64" fmla="*/ 14 w 153"/>
                <a:gd name="T65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123">
                  <a:moveTo>
                    <a:pt x="14" y="17"/>
                  </a:moveTo>
                  <a:cubicBezTo>
                    <a:pt x="16" y="17"/>
                    <a:pt x="12" y="18"/>
                    <a:pt x="12" y="15"/>
                  </a:cubicBezTo>
                  <a:cubicBezTo>
                    <a:pt x="12" y="12"/>
                    <a:pt x="20" y="14"/>
                    <a:pt x="21" y="11"/>
                  </a:cubicBezTo>
                  <a:cubicBezTo>
                    <a:pt x="21" y="9"/>
                    <a:pt x="30" y="6"/>
                    <a:pt x="37" y="5"/>
                  </a:cubicBezTo>
                  <a:cubicBezTo>
                    <a:pt x="44" y="4"/>
                    <a:pt x="60" y="9"/>
                    <a:pt x="70" y="7"/>
                  </a:cubicBezTo>
                  <a:cubicBezTo>
                    <a:pt x="80" y="5"/>
                    <a:pt x="82" y="10"/>
                    <a:pt x="88" y="11"/>
                  </a:cubicBezTo>
                  <a:cubicBezTo>
                    <a:pt x="93" y="12"/>
                    <a:pt x="92" y="7"/>
                    <a:pt x="97" y="9"/>
                  </a:cubicBezTo>
                  <a:cubicBezTo>
                    <a:pt x="102" y="11"/>
                    <a:pt x="106" y="14"/>
                    <a:pt x="110" y="10"/>
                  </a:cubicBezTo>
                  <a:cubicBezTo>
                    <a:pt x="115" y="5"/>
                    <a:pt x="115" y="0"/>
                    <a:pt x="118" y="4"/>
                  </a:cubicBezTo>
                  <a:cubicBezTo>
                    <a:pt x="121" y="7"/>
                    <a:pt x="116" y="12"/>
                    <a:pt x="120" y="10"/>
                  </a:cubicBezTo>
                  <a:cubicBezTo>
                    <a:pt x="123" y="9"/>
                    <a:pt x="124" y="10"/>
                    <a:pt x="124" y="6"/>
                  </a:cubicBezTo>
                  <a:cubicBezTo>
                    <a:pt x="124" y="3"/>
                    <a:pt x="128" y="0"/>
                    <a:pt x="133" y="1"/>
                  </a:cubicBezTo>
                  <a:cubicBezTo>
                    <a:pt x="138" y="2"/>
                    <a:pt x="142" y="7"/>
                    <a:pt x="146" y="8"/>
                  </a:cubicBezTo>
                  <a:cubicBezTo>
                    <a:pt x="149" y="8"/>
                    <a:pt x="153" y="13"/>
                    <a:pt x="149" y="14"/>
                  </a:cubicBezTo>
                  <a:cubicBezTo>
                    <a:pt x="146" y="15"/>
                    <a:pt x="143" y="11"/>
                    <a:pt x="143" y="13"/>
                  </a:cubicBezTo>
                  <a:cubicBezTo>
                    <a:pt x="142" y="15"/>
                    <a:pt x="146" y="20"/>
                    <a:pt x="141" y="20"/>
                  </a:cubicBezTo>
                  <a:cubicBezTo>
                    <a:pt x="136" y="20"/>
                    <a:pt x="136" y="15"/>
                    <a:pt x="133" y="16"/>
                  </a:cubicBezTo>
                  <a:cubicBezTo>
                    <a:pt x="130" y="16"/>
                    <a:pt x="132" y="14"/>
                    <a:pt x="136" y="13"/>
                  </a:cubicBezTo>
                  <a:cubicBezTo>
                    <a:pt x="140" y="11"/>
                    <a:pt x="139" y="6"/>
                    <a:pt x="136" y="7"/>
                  </a:cubicBezTo>
                  <a:cubicBezTo>
                    <a:pt x="132" y="7"/>
                    <a:pt x="129" y="4"/>
                    <a:pt x="129" y="7"/>
                  </a:cubicBezTo>
                  <a:cubicBezTo>
                    <a:pt x="128" y="10"/>
                    <a:pt x="129" y="12"/>
                    <a:pt x="125" y="13"/>
                  </a:cubicBezTo>
                  <a:cubicBezTo>
                    <a:pt x="121" y="14"/>
                    <a:pt x="119" y="14"/>
                    <a:pt x="113" y="16"/>
                  </a:cubicBezTo>
                  <a:cubicBezTo>
                    <a:pt x="106" y="19"/>
                    <a:pt x="97" y="21"/>
                    <a:pt x="100" y="28"/>
                  </a:cubicBezTo>
                  <a:cubicBezTo>
                    <a:pt x="103" y="34"/>
                    <a:pt x="111" y="31"/>
                    <a:pt x="110" y="33"/>
                  </a:cubicBezTo>
                  <a:cubicBezTo>
                    <a:pt x="110" y="35"/>
                    <a:pt x="112" y="37"/>
                    <a:pt x="117" y="33"/>
                  </a:cubicBezTo>
                  <a:cubicBezTo>
                    <a:pt x="121" y="28"/>
                    <a:pt x="119" y="23"/>
                    <a:pt x="125" y="20"/>
                  </a:cubicBezTo>
                  <a:cubicBezTo>
                    <a:pt x="131" y="18"/>
                    <a:pt x="135" y="20"/>
                    <a:pt x="135" y="23"/>
                  </a:cubicBezTo>
                  <a:cubicBezTo>
                    <a:pt x="135" y="27"/>
                    <a:pt x="136" y="27"/>
                    <a:pt x="140" y="25"/>
                  </a:cubicBezTo>
                  <a:cubicBezTo>
                    <a:pt x="143" y="22"/>
                    <a:pt x="145" y="26"/>
                    <a:pt x="144" y="30"/>
                  </a:cubicBezTo>
                  <a:cubicBezTo>
                    <a:pt x="143" y="33"/>
                    <a:pt x="145" y="30"/>
                    <a:pt x="147" y="33"/>
                  </a:cubicBezTo>
                  <a:cubicBezTo>
                    <a:pt x="149" y="36"/>
                    <a:pt x="147" y="37"/>
                    <a:pt x="146" y="40"/>
                  </a:cubicBezTo>
                  <a:cubicBezTo>
                    <a:pt x="145" y="44"/>
                    <a:pt x="151" y="43"/>
                    <a:pt x="149" y="46"/>
                  </a:cubicBezTo>
                  <a:cubicBezTo>
                    <a:pt x="146" y="49"/>
                    <a:pt x="146" y="46"/>
                    <a:pt x="141" y="45"/>
                  </a:cubicBezTo>
                  <a:cubicBezTo>
                    <a:pt x="136" y="45"/>
                    <a:pt x="144" y="41"/>
                    <a:pt x="140" y="40"/>
                  </a:cubicBezTo>
                  <a:cubicBezTo>
                    <a:pt x="137" y="40"/>
                    <a:pt x="133" y="38"/>
                    <a:pt x="130" y="41"/>
                  </a:cubicBezTo>
                  <a:cubicBezTo>
                    <a:pt x="126" y="44"/>
                    <a:pt x="128" y="45"/>
                    <a:pt x="131" y="46"/>
                  </a:cubicBezTo>
                  <a:cubicBezTo>
                    <a:pt x="134" y="48"/>
                    <a:pt x="134" y="51"/>
                    <a:pt x="129" y="51"/>
                  </a:cubicBezTo>
                  <a:cubicBezTo>
                    <a:pt x="125" y="52"/>
                    <a:pt x="124" y="47"/>
                    <a:pt x="120" y="53"/>
                  </a:cubicBezTo>
                  <a:cubicBezTo>
                    <a:pt x="115" y="59"/>
                    <a:pt x="106" y="67"/>
                    <a:pt x="100" y="71"/>
                  </a:cubicBezTo>
                  <a:cubicBezTo>
                    <a:pt x="93" y="75"/>
                    <a:pt x="92" y="77"/>
                    <a:pt x="93" y="81"/>
                  </a:cubicBezTo>
                  <a:cubicBezTo>
                    <a:pt x="93" y="85"/>
                    <a:pt x="95" y="89"/>
                    <a:pt x="91" y="89"/>
                  </a:cubicBezTo>
                  <a:cubicBezTo>
                    <a:pt x="88" y="88"/>
                    <a:pt x="91" y="79"/>
                    <a:pt x="83" y="79"/>
                  </a:cubicBezTo>
                  <a:cubicBezTo>
                    <a:pt x="76" y="78"/>
                    <a:pt x="74" y="79"/>
                    <a:pt x="70" y="81"/>
                  </a:cubicBezTo>
                  <a:cubicBezTo>
                    <a:pt x="65" y="82"/>
                    <a:pt x="61" y="89"/>
                    <a:pt x="63" y="95"/>
                  </a:cubicBezTo>
                  <a:cubicBezTo>
                    <a:pt x="66" y="101"/>
                    <a:pt x="68" y="103"/>
                    <a:pt x="72" y="99"/>
                  </a:cubicBezTo>
                  <a:cubicBezTo>
                    <a:pt x="76" y="94"/>
                    <a:pt x="82" y="90"/>
                    <a:pt x="81" y="94"/>
                  </a:cubicBezTo>
                  <a:cubicBezTo>
                    <a:pt x="80" y="99"/>
                    <a:pt x="72" y="104"/>
                    <a:pt x="76" y="105"/>
                  </a:cubicBezTo>
                  <a:cubicBezTo>
                    <a:pt x="80" y="106"/>
                    <a:pt x="84" y="104"/>
                    <a:pt x="85" y="107"/>
                  </a:cubicBezTo>
                  <a:cubicBezTo>
                    <a:pt x="86" y="111"/>
                    <a:pt x="81" y="117"/>
                    <a:pt x="86" y="118"/>
                  </a:cubicBezTo>
                  <a:cubicBezTo>
                    <a:pt x="92" y="119"/>
                    <a:pt x="90" y="123"/>
                    <a:pt x="87" y="122"/>
                  </a:cubicBezTo>
                  <a:cubicBezTo>
                    <a:pt x="84" y="121"/>
                    <a:pt x="82" y="119"/>
                    <a:pt x="78" y="114"/>
                  </a:cubicBezTo>
                  <a:cubicBezTo>
                    <a:pt x="74" y="109"/>
                    <a:pt x="71" y="110"/>
                    <a:pt x="67" y="108"/>
                  </a:cubicBezTo>
                  <a:cubicBezTo>
                    <a:pt x="63" y="106"/>
                    <a:pt x="58" y="107"/>
                    <a:pt x="54" y="104"/>
                  </a:cubicBezTo>
                  <a:cubicBezTo>
                    <a:pt x="51" y="101"/>
                    <a:pt x="51" y="97"/>
                    <a:pt x="48" y="93"/>
                  </a:cubicBezTo>
                  <a:cubicBezTo>
                    <a:pt x="46" y="88"/>
                    <a:pt x="42" y="82"/>
                    <a:pt x="41" y="80"/>
                  </a:cubicBezTo>
                  <a:cubicBezTo>
                    <a:pt x="39" y="79"/>
                    <a:pt x="44" y="87"/>
                    <a:pt x="42" y="91"/>
                  </a:cubicBezTo>
                  <a:cubicBezTo>
                    <a:pt x="41" y="94"/>
                    <a:pt x="39" y="89"/>
                    <a:pt x="37" y="83"/>
                  </a:cubicBezTo>
                  <a:cubicBezTo>
                    <a:pt x="35" y="76"/>
                    <a:pt x="36" y="73"/>
                    <a:pt x="33" y="71"/>
                  </a:cubicBezTo>
                  <a:cubicBezTo>
                    <a:pt x="30" y="69"/>
                    <a:pt x="28" y="64"/>
                    <a:pt x="31" y="59"/>
                  </a:cubicBezTo>
                  <a:cubicBezTo>
                    <a:pt x="34" y="53"/>
                    <a:pt x="41" y="48"/>
                    <a:pt x="39" y="40"/>
                  </a:cubicBezTo>
                  <a:cubicBezTo>
                    <a:pt x="36" y="32"/>
                    <a:pt x="45" y="34"/>
                    <a:pt x="42" y="29"/>
                  </a:cubicBezTo>
                  <a:cubicBezTo>
                    <a:pt x="40" y="24"/>
                    <a:pt x="37" y="22"/>
                    <a:pt x="33" y="23"/>
                  </a:cubicBezTo>
                  <a:cubicBezTo>
                    <a:pt x="29" y="23"/>
                    <a:pt x="23" y="22"/>
                    <a:pt x="20" y="23"/>
                  </a:cubicBezTo>
                  <a:cubicBezTo>
                    <a:pt x="16" y="25"/>
                    <a:pt x="15" y="27"/>
                    <a:pt x="7" y="29"/>
                  </a:cubicBezTo>
                  <a:cubicBezTo>
                    <a:pt x="0" y="30"/>
                    <a:pt x="2" y="28"/>
                    <a:pt x="4" y="25"/>
                  </a:cubicBezTo>
                  <a:cubicBezTo>
                    <a:pt x="6" y="21"/>
                    <a:pt x="3" y="20"/>
                    <a:pt x="14" y="1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igura a mano libera 11">
              <a:extLst>
                <a:ext uri="{FF2B5EF4-FFF2-40B4-BE49-F238E27FC236}">
                  <a16:creationId xmlns="" xmlns:a16="http://schemas.microsoft.com/office/drawing/2014/main" id="{FAA21F9A-6A10-0348-B771-4D38EEF5A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5788025"/>
              <a:ext cx="411163" cy="635000"/>
            </a:xfrm>
            <a:custGeom>
              <a:avLst/>
              <a:gdLst>
                <a:gd name="T0" fmla="*/ 19 w 83"/>
                <a:gd name="T1" fmla="*/ 1 h 128"/>
                <a:gd name="T2" fmla="*/ 11 w 83"/>
                <a:gd name="T3" fmla="*/ 8 h 128"/>
                <a:gd name="T4" fmla="*/ 7 w 83"/>
                <a:gd name="T5" fmla="*/ 14 h 128"/>
                <a:gd name="T6" fmla="*/ 3 w 83"/>
                <a:gd name="T7" fmla="*/ 28 h 128"/>
                <a:gd name="T8" fmla="*/ 6 w 83"/>
                <a:gd name="T9" fmla="*/ 41 h 128"/>
                <a:gd name="T10" fmla="*/ 16 w 83"/>
                <a:gd name="T11" fmla="*/ 56 h 128"/>
                <a:gd name="T12" fmla="*/ 24 w 83"/>
                <a:gd name="T13" fmla="*/ 76 h 128"/>
                <a:gd name="T14" fmla="*/ 30 w 83"/>
                <a:gd name="T15" fmla="*/ 109 h 128"/>
                <a:gd name="T16" fmla="*/ 46 w 83"/>
                <a:gd name="T17" fmla="*/ 128 h 128"/>
                <a:gd name="T18" fmla="*/ 43 w 83"/>
                <a:gd name="T19" fmla="*/ 118 h 128"/>
                <a:gd name="T20" fmla="*/ 41 w 83"/>
                <a:gd name="T21" fmla="*/ 103 h 128"/>
                <a:gd name="T22" fmla="*/ 51 w 83"/>
                <a:gd name="T23" fmla="*/ 96 h 128"/>
                <a:gd name="T24" fmla="*/ 58 w 83"/>
                <a:gd name="T25" fmla="*/ 87 h 128"/>
                <a:gd name="T26" fmla="*/ 64 w 83"/>
                <a:gd name="T27" fmla="*/ 70 h 128"/>
                <a:gd name="T28" fmla="*/ 75 w 83"/>
                <a:gd name="T29" fmla="*/ 63 h 128"/>
                <a:gd name="T30" fmla="*/ 80 w 83"/>
                <a:gd name="T31" fmla="*/ 44 h 128"/>
                <a:gd name="T32" fmla="*/ 71 w 83"/>
                <a:gd name="T33" fmla="*/ 29 h 128"/>
                <a:gd name="T34" fmla="*/ 55 w 83"/>
                <a:gd name="T35" fmla="*/ 20 h 128"/>
                <a:gd name="T36" fmla="*/ 44 w 83"/>
                <a:gd name="T37" fmla="*/ 12 h 128"/>
                <a:gd name="T38" fmla="*/ 35 w 83"/>
                <a:gd name="T39" fmla="*/ 4 h 128"/>
                <a:gd name="T40" fmla="*/ 19 w 83"/>
                <a:gd name="T41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28">
                  <a:moveTo>
                    <a:pt x="19" y="1"/>
                  </a:moveTo>
                  <a:cubicBezTo>
                    <a:pt x="12" y="3"/>
                    <a:pt x="13" y="5"/>
                    <a:pt x="11" y="8"/>
                  </a:cubicBezTo>
                  <a:cubicBezTo>
                    <a:pt x="8" y="10"/>
                    <a:pt x="7" y="10"/>
                    <a:pt x="7" y="14"/>
                  </a:cubicBezTo>
                  <a:cubicBezTo>
                    <a:pt x="7" y="19"/>
                    <a:pt x="4" y="21"/>
                    <a:pt x="3" y="28"/>
                  </a:cubicBezTo>
                  <a:cubicBezTo>
                    <a:pt x="3" y="35"/>
                    <a:pt x="0" y="33"/>
                    <a:pt x="6" y="41"/>
                  </a:cubicBezTo>
                  <a:cubicBezTo>
                    <a:pt x="11" y="49"/>
                    <a:pt x="8" y="52"/>
                    <a:pt x="16" y="56"/>
                  </a:cubicBezTo>
                  <a:cubicBezTo>
                    <a:pt x="23" y="60"/>
                    <a:pt x="23" y="63"/>
                    <a:pt x="24" y="76"/>
                  </a:cubicBezTo>
                  <a:cubicBezTo>
                    <a:pt x="25" y="90"/>
                    <a:pt x="25" y="101"/>
                    <a:pt x="30" y="109"/>
                  </a:cubicBezTo>
                  <a:cubicBezTo>
                    <a:pt x="34" y="118"/>
                    <a:pt x="41" y="128"/>
                    <a:pt x="46" y="128"/>
                  </a:cubicBezTo>
                  <a:cubicBezTo>
                    <a:pt x="52" y="128"/>
                    <a:pt x="42" y="127"/>
                    <a:pt x="43" y="118"/>
                  </a:cubicBezTo>
                  <a:cubicBezTo>
                    <a:pt x="45" y="108"/>
                    <a:pt x="40" y="108"/>
                    <a:pt x="41" y="103"/>
                  </a:cubicBezTo>
                  <a:cubicBezTo>
                    <a:pt x="41" y="97"/>
                    <a:pt x="50" y="101"/>
                    <a:pt x="51" y="96"/>
                  </a:cubicBezTo>
                  <a:cubicBezTo>
                    <a:pt x="52" y="91"/>
                    <a:pt x="54" y="93"/>
                    <a:pt x="58" y="87"/>
                  </a:cubicBezTo>
                  <a:cubicBezTo>
                    <a:pt x="62" y="81"/>
                    <a:pt x="57" y="75"/>
                    <a:pt x="64" y="70"/>
                  </a:cubicBezTo>
                  <a:cubicBezTo>
                    <a:pt x="71" y="65"/>
                    <a:pt x="72" y="71"/>
                    <a:pt x="75" y="63"/>
                  </a:cubicBezTo>
                  <a:cubicBezTo>
                    <a:pt x="78" y="56"/>
                    <a:pt x="78" y="53"/>
                    <a:pt x="80" y="44"/>
                  </a:cubicBezTo>
                  <a:cubicBezTo>
                    <a:pt x="83" y="35"/>
                    <a:pt x="80" y="31"/>
                    <a:pt x="71" y="29"/>
                  </a:cubicBezTo>
                  <a:cubicBezTo>
                    <a:pt x="61" y="27"/>
                    <a:pt x="58" y="25"/>
                    <a:pt x="55" y="20"/>
                  </a:cubicBezTo>
                  <a:cubicBezTo>
                    <a:pt x="52" y="15"/>
                    <a:pt x="50" y="14"/>
                    <a:pt x="44" y="12"/>
                  </a:cubicBezTo>
                  <a:cubicBezTo>
                    <a:pt x="38" y="10"/>
                    <a:pt x="39" y="3"/>
                    <a:pt x="35" y="4"/>
                  </a:cubicBezTo>
                  <a:cubicBezTo>
                    <a:pt x="31" y="4"/>
                    <a:pt x="23" y="0"/>
                    <a:pt x="19" y="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igura a mano libera 12">
              <a:extLst>
                <a:ext uri="{FF2B5EF4-FFF2-40B4-BE49-F238E27FC236}">
                  <a16:creationId xmlns="" xmlns:a16="http://schemas.microsoft.com/office/drawing/2014/main" id="{4C35B7F0-79F9-DD43-9382-A9EBE8EB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1" y="5168900"/>
              <a:ext cx="357188" cy="193675"/>
            </a:xfrm>
            <a:custGeom>
              <a:avLst/>
              <a:gdLst>
                <a:gd name="T0" fmla="*/ 2 w 72"/>
                <a:gd name="T1" fmla="*/ 8 h 39"/>
                <a:gd name="T2" fmla="*/ 9 w 72"/>
                <a:gd name="T3" fmla="*/ 11 h 39"/>
                <a:gd name="T4" fmla="*/ 15 w 72"/>
                <a:gd name="T5" fmla="*/ 20 h 39"/>
                <a:gd name="T6" fmla="*/ 12 w 72"/>
                <a:gd name="T7" fmla="*/ 34 h 39"/>
                <a:gd name="T8" fmla="*/ 28 w 72"/>
                <a:gd name="T9" fmla="*/ 29 h 39"/>
                <a:gd name="T10" fmla="*/ 44 w 72"/>
                <a:gd name="T11" fmla="*/ 23 h 39"/>
                <a:gd name="T12" fmla="*/ 54 w 72"/>
                <a:gd name="T13" fmla="*/ 17 h 39"/>
                <a:gd name="T14" fmla="*/ 66 w 72"/>
                <a:gd name="T15" fmla="*/ 6 h 39"/>
                <a:gd name="T16" fmla="*/ 57 w 72"/>
                <a:gd name="T17" fmla="*/ 3 h 39"/>
                <a:gd name="T18" fmla="*/ 33 w 72"/>
                <a:gd name="T19" fmla="*/ 3 h 39"/>
                <a:gd name="T20" fmla="*/ 13 w 72"/>
                <a:gd name="T21" fmla="*/ 6 h 39"/>
                <a:gd name="T22" fmla="*/ 2 w 72"/>
                <a:gd name="T2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9">
                  <a:moveTo>
                    <a:pt x="2" y="8"/>
                  </a:moveTo>
                  <a:cubicBezTo>
                    <a:pt x="0" y="10"/>
                    <a:pt x="3" y="10"/>
                    <a:pt x="9" y="11"/>
                  </a:cubicBezTo>
                  <a:cubicBezTo>
                    <a:pt x="15" y="12"/>
                    <a:pt x="17" y="16"/>
                    <a:pt x="15" y="20"/>
                  </a:cubicBezTo>
                  <a:cubicBezTo>
                    <a:pt x="13" y="24"/>
                    <a:pt x="9" y="29"/>
                    <a:pt x="12" y="34"/>
                  </a:cubicBezTo>
                  <a:cubicBezTo>
                    <a:pt x="16" y="39"/>
                    <a:pt x="20" y="35"/>
                    <a:pt x="28" y="29"/>
                  </a:cubicBezTo>
                  <a:cubicBezTo>
                    <a:pt x="35" y="24"/>
                    <a:pt x="38" y="24"/>
                    <a:pt x="44" y="23"/>
                  </a:cubicBezTo>
                  <a:cubicBezTo>
                    <a:pt x="51" y="22"/>
                    <a:pt x="52" y="21"/>
                    <a:pt x="54" y="17"/>
                  </a:cubicBezTo>
                  <a:cubicBezTo>
                    <a:pt x="56" y="13"/>
                    <a:pt x="59" y="8"/>
                    <a:pt x="66" y="6"/>
                  </a:cubicBezTo>
                  <a:cubicBezTo>
                    <a:pt x="72" y="4"/>
                    <a:pt x="66" y="5"/>
                    <a:pt x="57" y="3"/>
                  </a:cubicBezTo>
                  <a:cubicBezTo>
                    <a:pt x="48" y="0"/>
                    <a:pt x="40" y="2"/>
                    <a:pt x="33" y="3"/>
                  </a:cubicBezTo>
                  <a:cubicBezTo>
                    <a:pt x="26" y="4"/>
                    <a:pt x="17" y="4"/>
                    <a:pt x="13" y="6"/>
                  </a:cubicBezTo>
                  <a:cubicBezTo>
                    <a:pt x="8" y="8"/>
                    <a:pt x="4" y="6"/>
                    <a:pt x="2" y="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igura a mano libera 13">
              <a:extLst>
                <a:ext uri="{FF2B5EF4-FFF2-40B4-BE49-F238E27FC236}">
                  <a16:creationId xmlns="" xmlns:a16="http://schemas.microsoft.com/office/drawing/2014/main" id="{78BEB223-F698-3D4B-B9C3-06F4F7CD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5208588"/>
              <a:ext cx="1420813" cy="1025525"/>
            </a:xfrm>
            <a:custGeom>
              <a:avLst/>
              <a:gdLst>
                <a:gd name="T0" fmla="*/ 7 w 287"/>
                <a:gd name="T1" fmla="*/ 94 h 207"/>
                <a:gd name="T2" fmla="*/ 21 w 287"/>
                <a:gd name="T3" fmla="*/ 133 h 207"/>
                <a:gd name="T4" fmla="*/ 53 w 287"/>
                <a:gd name="T5" fmla="*/ 157 h 207"/>
                <a:gd name="T6" fmla="*/ 69 w 287"/>
                <a:gd name="T7" fmla="*/ 205 h 207"/>
                <a:gd name="T8" fmla="*/ 100 w 287"/>
                <a:gd name="T9" fmla="*/ 173 h 207"/>
                <a:gd name="T10" fmla="*/ 120 w 287"/>
                <a:gd name="T11" fmla="*/ 120 h 207"/>
                <a:gd name="T12" fmla="*/ 89 w 287"/>
                <a:gd name="T13" fmla="*/ 91 h 207"/>
                <a:gd name="T14" fmla="*/ 117 w 287"/>
                <a:gd name="T15" fmla="*/ 113 h 207"/>
                <a:gd name="T16" fmla="*/ 116 w 287"/>
                <a:gd name="T17" fmla="*/ 90 h 207"/>
                <a:gd name="T18" fmla="*/ 150 w 287"/>
                <a:gd name="T19" fmla="*/ 98 h 207"/>
                <a:gd name="T20" fmla="*/ 170 w 287"/>
                <a:gd name="T21" fmla="*/ 115 h 207"/>
                <a:gd name="T22" fmla="*/ 194 w 287"/>
                <a:gd name="T23" fmla="*/ 112 h 207"/>
                <a:gd name="T24" fmla="*/ 211 w 287"/>
                <a:gd name="T25" fmla="*/ 140 h 207"/>
                <a:gd name="T26" fmla="*/ 206 w 287"/>
                <a:gd name="T27" fmla="*/ 117 h 207"/>
                <a:gd name="T28" fmla="*/ 217 w 287"/>
                <a:gd name="T29" fmla="*/ 110 h 207"/>
                <a:gd name="T30" fmla="*/ 236 w 287"/>
                <a:gd name="T31" fmla="*/ 83 h 207"/>
                <a:gd name="T32" fmla="*/ 234 w 287"/>
                <a:gd name="T33" fmla="*/ 67 h 207"/>
                <a:gd name="T34" fmla="*/ 240 w 287"/>
                <a:gd name="T35" fmla="*/ 68 h 207"/>
                <a:gd name="T36" fmla="*/ 242 w 287"/>
                <a:gd name="T37" fmla="*/ 40 h 207"/>
                <a:gd name="T38" fmla="*/ 250 w 287"/>
                <a:gd name="T39" fmla="*/ 31 h 207"/>
                <a:gd name="T40" fmla="*/ 263 w 287"/>
                <a:gd name="T41" fmla="*/ 41 h 207"/>
                <a:gd name="T42" fmla="*/ 274 w 287"/>
                <a:gd name="T43" fmla="*/ 28 h 207"/>
                <a:gd name="T44" fmla="*/ 279 w 287"/>
                <a:gd name="T45" fmla="*/ 17 h 207"/>
                <a:gd name="T46" fmla="*/ 212 w 287"/>
                <a:gd name="T47" fmla="*/ 9 h 207"/>
                <a:gd name="T48" fmla="*/ 176 w 287"/>
                <a:gd name="T49" fmla="*/ 8 h 207"/>
                <a:gd name="T50" fmla="*/ 138 w 287"/>
                <a:gd name="T51" fmla="*/ 6 h 207"/>
                <a:gd name="T52" fmla="*/ 119 w 287"/>
                <a:gd name="T53" fmla="*/ 12 h 207"/>
                <a:gd name="T54" fmla="*/ 84 w 287"/>
                <a:gd name="T55" fmla="*/ 23 h 207"/>
                <a:gd name="T56" fmla="*/ 81 w 287"/>
                <a:gd name="T57" fmla="*/ 14 h 207"/>
                <a:gd name="T58" fmla="*/ 52 w 287"/>
                <a:gd name="T59" fmla="*/ 20 h 207"/>
                <a:gd name="T60" fmla="*/ 50 w 287"/>
                <a:gd name="T61" fmla="*/ 30 h 207"/>
                <a:gd name="T62" fmla="*/ 60 w 287"/>
                <a:gd name="T63" fmla="*/ 24 h 207"/>
                <a:gd name="T64" fmla="*/ 74 w 287"/>
                <a:gd name="T65" fmla="*/ 29 h 207"/>
                <a:gd name="T66" fmla="*/ 49 w 287"/>
                <a:gd name="T67" fmla="*/ 39 h 207"/>
                <a:gd name="T68" fmla="*/ 30 w 287"/>
                <a:gd name="T69" fmla="*/ 50 h 207"/>
                <a:gd name="T70" fmla="*/ 19 w 287"/>
                <a:gd name="T71" fmla="*/ 63 h 207"/>
                <a:gd name="T72" fmla="*/ 35 w 287"/>
                <a:gd name="T73" fmla="*/ 64 h 207"/>
                <a:gd name="T74" fmla="*/ 54 w 287"/>
                <a:gd name="T75" fmla="*/ 64 h 207"/>
                <a:gd name="T76" fmla="*/ 53 w 287"/>
                <a:gd name="T77" fmla="*/ 56 h 207"/>
                <a:gd name="T78" fmla="*/ 72 w 287"/>
                <a:gd name="T79" fmla="*/ 68 h 207"/>
                <a:gd name="T80" fmla="*/ 80 w 287"/>
                <a:gd name="T81" fmla="*/ 55 h 207"/>
                <a:gd name="T82" fmla="*/ 95 w 287"/>
                <a:gd name="T83" fmla="*/ 64 h 207"/>
                <a:gd name="T84" fmla="*/ 88 w 287"/>
                <a:gd name="T85" fmla="*/ 73 h 207"/>
                <a:gd name="T86" fmla="*/ 69 w 287"/>
                <a:gd name="T87" fmla="*/ 80 h 207"/>
                <a:gd name="T88" fmla="*/ 51 w 287"/>
                <a:gd name="T89" fmla="*/ 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207">
                  <a:moveTo>
                    <a:pt x="23" y="74"/>
                  </a:moveTo>
                  <a:cubicBezTo>
                    <a:pt x="20" y="74"/>
                    <a:pt x="16" y="77"/>
                    <a:pt x="15" y="81"/>
                  </a:cubicBezTo>
                  <a:cubicBezTo>
                    <a:pt x="14" y="86"/>
                    <a:pt x="10" y="88"/>
                    <a:pt x="7" y="94"/>
                  </a:cubicBezTo>
                  <a:cubicBezTo>
                    <a:pt x="3" y="100"/>
                    <a:pt x="2" y="100"/>
                    <a:pt x="3" y="106"/>
                  </a:cubicBezTo>
                  <a:cubicBezTo>
                    <a:pt x="4" y="112"/>
                    <a:pt x="0" y="118"/>
                    <a:pt x="6" y="123"/>
                  </a:cubicBezTo>
                  <a:cubicBezTo>
                    <a:pt x="12" y="129"/>
                    <a:pt x="14" y="135"/>
                    <a:pt x="21" y="133"/>
                  </a:cubicBezTo>
                  <a:cubicBezTo>
                    <a:pt x="28" y="131"/>
                    <a:pt x="32" y="128"/>
                    <a:pt x="38" y="130"/>
                  </a:cubicBezTo>
                  <a:cubicBezTo>
                    <a:pt x="45" y="132"/>
                    <a:pt x="48" y="135"/>
                    <a:pt x="48" y="141"/>
                  </a:cubicBezTo>
                  <a:cubicBezTo>
                    <a:pt x="49" y="148"/>
                    <a:pt x="51" y="150"/>
                    <a:pt x="53" y="157"/>
                  </a:cubicBezTo>
                  <a:cubicBezTo>
                    <a:pt x="55" y="165"/>
                    <a:pt x="51" y="166"/>
                    <a:pt x="52" y="174"/>
                  </a:cubicBezTo>
                  <a:cubicBezTo>
                    <a:pt x="53" y="182"/>
                    <a:pt x="56" y="185"/>
                    <a:pt x="58" y="191"/>
                  </a:cubicBezTo>
                  <a:cubicBezTo>
                    <a:pt x="59" y="198"/>
                    <a:pt x="59" y="207"/>
                    <a:pt x="69" y="205"/>
                  </a:cubicBezTo>
                  <a:cubicBezTo>
                    <a:pt x="78" y="204"/>
                    <a:pt x="84" y="199"/>
                    <a:pt x="87" y="193"/>
                  </a:cubicBezTo>
                  <a:cubicBezTo>
                    <a:pt x="90" y="187"/>
                    <a:pt x="92" y="188"/>
                    <a:pt x="93" y="183"/>
                  </a:cubicBezTo>
                  <a:cubicBezTo>
                    <a:pt x="93" y="179"/>
                    <a:pt x="95" y="178"/>
                    <a:pt x="100" y="173"/>
                  </a:cubicBezTo>
                  <a:cubicBezTo>
                    <a:pt x="104" y="168"/>
                    <a:pt x="100" y="165"/>
                    <a:pt x="101" y="157"/>
                  </a:cubicBezTo>
                  <a:cubicBezTo>
                    <a:pt x="101" y="150"/>
                    <a:pt x="102" y="145"/>
                    <a:pt x="109" y="138"/>
                  </a:cubicBezTo>
                  <a:cubicBezTo>
                    <a:pt x="116" y="132"/>
                    <a:pt x="123" y="122"/>
                    <a:pt x="120" y="120"/>
                  </a:cubicBezTo>
                  <a:cubicBezTo>
                    <a:pt x="116" y="118"/>
                    <a:pt x="112" y="123"/>
                    <a:pt x="107" y="120"/>
                  </a:cubicBezTo>
                  <a:cubicBezTo>
                    <a:pt x="103" y="117"/>
                    <a:pt x="105" y="115"/>
                    <a:pt x="99" y="109"/>
                  </a:cubicBezTo>
                  <a:cubicBezTo>
                    <a:pt x="94" y="104"/>
                    <a:pt x="89" y="98"/>
                    <a:pt x="89" y="91"/>
                  </a:cubicBezTo>
                  <a:cubicBezTo>
                    <a:pt x="89" y="85"/>
                    <a:pt x="94" y="92"/>
                    <a:pt x="97" y="97"/>
                  </a:cubicBezTo>
                  <a:cubicBezTo>
                    <a:pt x="99" y="102"/>
                    <a:pt x="103" y="106"/>
                    <a:pt x="105" y="110"/>
                  </a:cubicBezTo>
                  <a:cubicBezTo>
                    <a:pt x="107" y="114"/>
                    <a:pt x="105" y="118"/>
                    <a:pt x="117" y="113"/>
                  </a:cubicBezTo>
                  <a:cubicBezTo>
                    <a:pt x="129" y="108"/>
                    <a:pt x="129" y="106"/>
                    <a:pt x="132" y="103"/>
                  </a:cubicBezTo>
                  <a:cubicBezTo>
                    <a:pt x="135" y="99"/>
                    <a:pt x="135" y="97"/>
                    <a:pt x="128" y="96"/>
                  </a:cubicBezTo>
                  <a:cubicBezTo>
                    <a:pt x="121" y="95"/>
                    <a:pt x="117" y="95"/>
                    <a:pt x="116" y="90"/>
                  </a:cubicBezTo>
                  <a:cubicBezTo>
                    <a:pt x="115" y="86"/>
                    <a:pt x="113" y="86"/>
                    <a:pt x="120" y="90"/>
                  </a:cubicBezTo>
                  <a:cubicBezTo>
                    <a:pt x="127" y="95"/>
                    <a:pt x="125" y="93"/>
                    <a:pt x="134" y="94"/>
                  </a:cubicBezTo>
                  <a:cubicBezTo>
                    <a:pt x="143" y="95"/>
                    <a:pt x="148" y="94"/>
                    <a:pt x="150" y="98"/>
                  </a:cubicBezTo>
                  <a:cubicBezTo>
                    <a:pt x="153" y="102"/>
                    <a:pt x="153" y="99"/>
                    <a:pt x="156" y="105"/>
                  </a:cubicBezTo>
                  <a:cubicBezTo>
                    <a:pt x="159" y="110"/>
                    <a:pt x="162" y="125"/>
                    <a:pt x="165" y="125"/>
                  </a:cubicBezTo>
                  <a:cubicBezTo>
                    <a:pt x="168" y="126"/>
                    <a:pt x="169" y="120"/>
                    <a:pt x="170" y="115"/>
                  </a:cubicBezTo>
                  <a:cubicBezTo>
                    <a:pt x="171" y="109"/>
                    <a:pt x="172" y="111"/>
                    <a:pt x="178" y="105"/>
                  </a:cubicBezTo>
                  <a:cubicBezTo>
                    <a:pt x="183" y="99"/>
                    <a:pt x="186" y="96"/>
                    <a:pt x="189" y="100"/>
                  </a:cubicBezTo>
                  <a:cubicBezTo>
                    <a:pt x="192" y="103"/>
                    <a:pt x="191" y="111"/>
                    <a:pt x="194" y="112"/>
                  </a:cubicBezTo>
                  <a:cubicBezTo>
                    <a:pt x="198" y="113"/>
                    <a:pt x="200" y="111"/>
                    <a:pt x="202" y="116"/>
                  </a:cubicBezTo>
                  <a:cubicBezTo>
                    <a:pt x="203" y="121"/>
                    <a:pt x="199" y="124"/>
                    <a:pt x="203" y="128"/>
                  </a:cubicBezTo>
                  <a:cubicBezTo>
                    <a:pt x="207" y="132"/>
                    <a:pt x="208" y="139"/>
                    <a:pt x="211" y="140"/>
                  </a:cubicBezTo>
                  <a:cubicBezTo>
                    <a:pt x="213" y="141"/>
                    <a:pt x="214" y="138"/>
                    <a:pt x="212" y="134"/>
                  </a:cubicBezTo>
                  <a:cubicBezTo>
                    <a:pt x="210" y="130"/>
                    <a:pt x="206" y="131"/>
                    <a:pt x="206" y="127"/>
                  </a:cubicBezTo>
                  <a:cubicBezTo>
                    <a:pt x="207" y="123"/>
                    <a:pt x="202" y="120"/>
                    <a:pt x="206" y="117"/>
                  </a:cubicBezTo>
                  <a:cubicBezTo>
                    <a:pt x="210" y="115"/>
                    <a:pt x="209" y="121"/>
                    <a:pt x="213" y="124"/>
                  </a:cubicBezTo>
                  <a:cubicBezTo>
                    <a:pt x="216" y="126"/>
                    <a:pt x="218" y="121"/>
                    <a:pt x="220" y="119"/>
                  </a:cubicBezTo>
                  <a:cubicBezTo>
                    <a:pt x="223" y="117"/>
                    <a:pt x="221" y="115"/>
                    <a:pt x="217" y="110"/>
                  </a:cubicBezTo>
                  <a:cubicBezTo>
                    <a:pt x="213" y="105"/>
                    <a:pt x="211" y="101"/>
                    <a:pt x="218" y="101"/>
                  </a:cubicBezTo>
                  <a:cubicBezTo>
                    <a:pt x="225" y="101"/>
                    <a:pt x="230" y="100"/>
                    <a:pt x="234" y="94"/>
                  </a:cubicBezTo>
                  <a:cubicBezTo>
                    <a:pt x="238" y="88"/>
                    <a:pt x="238" y="86"/>
                    <a:pt x="236" y="83"/>
                  </a:cubicBezTo>
                  <a:cubicBezTo>
                    <a:pt x="234" y="80"/>
                    <a:pt x="229" y="78"/>
                    <a:pt x="230" y="75"/>
                  </a:cubicBezTo>
                  <a:cubicBezTo>
                    <a:pt x="230" y="71"/>
                    <a:pt x="223" y="72"/>
                    <a:pt x="225" y="69"/>
                  </a:cubicBezTo>
                  <a:cubicBezTo>
                    <a:pt x="227" y="66"/>
                    <a:pt x="231" y="63"/>
                    <a:pt x="234" y="67"/>
                  </a:cubicBezTo>
                  <a:cubicBezTo>
                    <a:pt x="238" y="72"/>
                    <a:pt x="234" y="68"/>
                    <a:pt x="238" y="72"/>
                  </a:cubicBezTo>
                  <a:cubicBezTo>
                    <a:pt x="242" y="76"/>
                    <a:pt x="244" y="77"/>
                    <a:pt x="246" y="74"/>
                  </a:cubicBezTo>
                  <a:cubicBezTo>
                    <a:pt x="247" y="71"/>
                    <a:pt x="241" y="70"/>
                    <a:pt x="240" y="68"/>
                  </a:cubicBezTo>
                  <a:cubicBezTo>
                    <a:pt x="239" y="65"/>
                    <a:pt x="238" y="65"/>
                    <a:pt x="242" y="62"/>
                  </a:cubicBezTo>
                  <a:cubicBezTo>
                    <a:pt x="246" y="60"/>
                    <a:pt x="248" y="60"/>
                    <a:pt x="248" y="52"/>
                  </a:cubicBezTo>
                  <a:cubicBezTo>
                    <a:pt x="247" y="45"/>
                    <a:pt x="246" y="42"/>
                    <a:pt x="242" y="40"/>
                  </a:cubicBezTo>
                  <a:cubicBezTo>
                    <a:pt x="238" y="37"/>
                    <a:pt x="232" y="41"/>
                    <a:pt x="232" y="37"/>
                  </a:cubicBezTo>
                  <a:cubicBezTo>
                    <a:pt x="232" y="34"/>
                    <a:pt x="233" y="29"/>
                    <a:pt x="238" y="30"/>
                  </a:cubicBezTo>
                  <a:cubicBezTo>
                    <a:pt x="243" y="30"/>
                    <a:pt x="247" y="34"/>
                    <a:pt x="250" y="31"/>
                  </a:cubicBezTo>
                  <a:cubicBezTo>
                    <a:pt x="254" y="29"/>
                    <a:pt x="249" y="26"/>
                    <a:pt x="255" y="26"/>
                  </a:cubicBezTo>
                  <a:cubicBezTo>
                    <a:pt x="262" y="26"/>
                    <a:pt x="260" y="29"/>
                    <a:pt x="259" y="32"/>
                  </a:cubicBezTo>
                  <a:cubicBezTo>
                    <a:pt x="259" y="36"/>
                    <a:pt x="258" y="36"/>
                    <a:pt x="263" y="41"/>
                  </a:cubicBezTo>
                  <a:cubicBezTo>
                    <a:pt x="268" y="45"/>
                    <a:pt x="269" y="47"/>
                    <a:pt x="269" y="40"/>
                  </a:cubicBezTo>
                  <a:cubicBezTo>
                    <a:pt x="269" y="32"/>
                    <a:pt x="261" y="31"/>
                    <a:pt x="265" y="29"/>
                  </a:cubicBezTo>
                  <a:cubicBezTo>
                    <a:pt x="269" y="27"/>
                    <a:pt x="270" y="31"/>
                    <a:pt x="274" y="28"/>
                  </a:cubicBezTo>
                  <a:cubicBezTo>
                    <a:pt x="278" y="25"/>
                    <a:pt x="276" y="26"/>
                    <a:pt x="273" y="22"/>
                  </a:cubicBezTo>
                  <a:cubicBezTo>
                    <a:pt x="271" y="18"/>
                    <a:pt x="275" y="20"/>
                    <a:pt x="279" y="21"/>
                  </a:cubicBezTo>
                  <a:cubicBezTo>
                    <a:pt x="283" y="23"/>
                    <a:pt x="287" y="20"/>
                    <a:pt x="279" y="17"/>
                  </a:cubicBezTo>
                  <a:cubicBezTo>
                    <a:pt x="272" y="15"/>
                    <a:pt x="253" y="11"/>
                    <a:pt x="248" y="12"/>
                  </a:cubicBezTo>
                  <a:cubicBezTo>
                    <a:pt x="242" y="13"/>
                    <a:pt x="240" y="16"/>
                    <a:pt x="233" y="12"/>
                  </a:cubicBezTo>
                  <a:cubicBezTo>
                    <a:pt x="227" y="8"/>
                    <a:pt x="217" y="9"/>
                    <a:pt x="212" y="9"/>
                  </a:cubicBezTo>
                  <a:cubicBezTo>
                    <a:pt x="208" y="9"/>
                    <a:pt x="209" y="11"/>
                    <a:pt x="203" y="11"/>
                  </a:cubicBezTo>
                  <a:cubicBezTo>
                    <a:pt x="198" y="11"/>
                    <a:pt x="196" y="8"/>
                    <a:pt x="192" y="7"/>
                  </a:cubicBezTo>
                  <a:cubicBezTo>
                    <a:pt x="187" y="6"/>
                    <a:pt x="181" y="10"/>
                    <a:pt x="176" y="8"/>
                  </a:cubicBezTo>
                  <a:cubicBezTo>
                    <a:pt x="172" y="6"/>
                    <a:pt x="165" y="7"/>
                    <a:pt x="168" y="4"/>
                  </a:cubicBezTo>
                  <a:cubicBezTo>
                    <a:pt x="172" y="0"/>
                    <a:pt x="160" y="1"/>
                    <a:pt x="154" y="2"/>
                  </a:cubicBezTo>
                  <a:cubicBezTo>
                    <a:pt x="148" y="3"/>
                    <a:pt x="141" y="4"/>
                    <a:pt x="138" y="6"/>
                  </a:cubicBezTo>
                  <a:cubicBezTo>
                    <a:pt x="135" y="9"/>
                    <a:pt x="134" y="10"/>
                    <a:pt x="130" y="10"/>
                  </a:cubicBezTo>
                  <a:cubicBezTo>
                    <a:pt x="126" y="10"/>
                    <a:pt x="126" y="6"/>
                    <a:pt x="123" y="7"/>
                  </a:cubicBezTo>
                  <a:cubicBezTo>
                    <a:pt x="120" y="8"/>
                    <a:pt x="121" y="9"/>
                    <a:pt x="119" y="12"/>
                  </a:cubicBezTo>
                  <a:cubicBezTo>
                    <a:pt x="117" y="15"/>
                    <a:pt x="113" y="12"/>
                    <a:pt x="110" y="14"/>
                  </a:cubicBezTo>
                  <a:cubicBezTo>
                    <a:pt x="107" y="15"/>
                    <a:pt x="103" y="13"/>
                    <a:pt x="99" y="16"/>
                  </a:cubicBezTo>
                  <a:cubicBezTo>
                    <a:pt x="96" y="20"/>
                    <a:pt x="87" y="25"/>
                    <a:pt x="84" y="23"/>
                  </a:cubicBezTo>
                  <a:cubicBezTo>
                    <a:pt x="81" y="21"/>
                    <a:pt x="78" y="19"/>
                    <a:pt x="81" y="19"/>
                  </a:cubicBezTo>
                  <a:cubicBezTo>
                    <a:pt x="83" y="20"/>
                    <a:pt x="89" y="21"/>
                    <a:pt x="88" y="17"/>
                  </a:cubicBezTo>
                  <a:cubicBezTo>
                    <a:pt x="88" y="13"/>
                    <a:pt x="84" y="14"/>
                    <a:pt x="81" y="14"/>
                  </a:cubicBezTo>
                  <a:cubicBezTo>
                    <a:pt x="77" y="14"/>
                    <a:pt x="76" y="11"/>
                    <a:pt x="71" y="12"/>
                  </a:cubicBezTo>
                  <a:cubicBezTo>
                    <a:pt x="66" y="13"/>
                    <a:pt x="61" y="12"/>
                    <a:pt x="58" y="15"/>
                  </a:cubicBezTo>
                  <a:cubicBezTo>
                    <a:pt x="54" y="17"/>
                    <a:pt x="55" y="18"/>
                    <a:pt x="52" y="20"/>
                  </a:cubicBezTo>
                  <a:cubicBezTo>
                    <a:pt x="49" y="22"/>
                    <a:pt x="45" y="22"/>
                    <a:pt x="44" y="25"/>
                  </a:cubicBezTo>
                  <a:cubicBezTo>
                    <a:pt x="43" y="28"/>
                    <a:pt x="40" y="31"/>
                    <a:pt x="43" y="31"/>
                  </a:cubicBezTo>
                  <a:cubicBezTo>
                    <a:pt x="47" y="31"/>
                    <a:pt x="48" y="27"/>
                    <a:pt x="50" y="30"/>
                  </a:cubicBezTo>
                  <a:cubicBezTo>
                    <a:pt x="52" y="32"/>
                    <a:pt x="51" y="37"/>
                    <a:pt x="54" y="36"/>
                  </a:cubicBezTo>
                  <a:cubicBezTo>
                    <a:pt x="58" y="36"/>
                    <a:pt x="56" y="35"/>
                    <a:pt x="59" y="31"/>
                  </a:cubicBezTo>
                  <a:cubicBezTo>
                    <a:pt x="62" y="28"/>
                    <a:pt x="57" y="27"/>
                    <a:pt x="60" y="24"/>
                  </a:cubicBezTo>
                  <a:cubicBezTo>
                    <a:pt x="64" y="21"/>
                    <a:pt x="68" y="17"/>
                    <a:pt x="68" y="21"/>
                  </a:cubicBezTo>
                  <a:cubicBezTo>
                    <a:pt x="68" y="24"/>
                    <a:pt x="62" y="27"/>
                    <a:pt x="64" y="29"/>
                  </a:cubicBezTo>
                  <a:cubicBezTo>
                    <a:pt x="67" y="31"/>
                    <a:pt x="79" y="26"/>
                    <a:pt x="74" y="29"/>
                  </a:cubicBezTo>
                  <a:cubicBezTo>
                    <a:pt x="70" y="32"/>
                    <a:pt x="66" y="32"/>
                    <a:pt x="64" y="36"/>
                  </a:cubicBezTo>
                  <a:cubicBezTo>
                    <a:pt x="63" y="39"/>
                    <a:pt x="63" y="40"/>
                    <a:pt x="58" y="40"/>
                  </a:cubicBezTo>
                  <a:cubicBezTo>
                    <a:pt x="53" y="40"/>
                    <a:pt x="48" y="41"/>
                    <a:pt x="49" y="39"/>
                  </a:cubicBezTo>
                  <a:cubicBezTo>
                    <a:pt x="49" y="36"/>
                    <a:pt x="47" y="37"/>
                    <a:pt x="44" y="40"/>
                  </a:cubicBezTo>
                  <a:cubicBezTo>
                    <a:pt x="41" y="43"/>
                    <a:pt x="39" y="44"/>
                    <a:pt x="36" y="46"/>
                  </a:cubicBezTo>
                  <a:cubicBezTo>
                    <a:pt x="33" y="49"/>
                    <a:pt x="35" y="50"/>
                    <a:pt x="30" y="50"/>
                  </a:cubicBezTo>
                  <a:cubicBezTo>
                    <a:pt x="25" y="50"/>
                    <a:pt x="28" y="50"/>
                    <a:pt x="30" y="53"/>
                  </a:cubicBezTo>
                  <a:cubicBezTo>
                    <a:pt x="32" y="56"/>
                    <a:pt x="32" y="56"/>
                    <a:pt x="28" y="58"/>
                  </a:cubicBezTo>
                  <a:cubicBezTo>
                    <a:pt x="24" y="60"/>
                    <a:pt x="19" y="60"/>
                    <a:pt x="19" y="63"/>
                  </a:cubicBezTo>
                  <a:cubicBezTo>
                    <a:pt x="18" y="66"/>
                    <a:pt x="17" y="70"/>
                    <a:pt x="19" y="71"/>
                  </a:cubicBezTo>
                  <a:cubicBezTo>
                    <a:pt x="22" y="72"/>
                    <a:pt x="23" y="72"/>
                    <a:pt x="28" y="70"/>
                  </a:cubicBezTo>
                  <a:cubicBezTo>
                    <a:pt x="33" y="69"/>
                    <a:pt x="33" y="67"/>
                    <a:pt x="35" y="64"/>
                  </a:cubicBezTo>
                  <a:cubicBezTo>
                    <a:pt x="38" y="61"/>
                    <a:pt x="38" y="59"/>
                    <a:pt x="42" y="59"/>
                  </a:cubicBezTo>
                  <a:cubicBezTo>
                    <a:pt x="46" y="60"/>
                    <a:pt x="46" y="56"/>
                    <a:pt x="48" y="59"/>
                  </a:cubicBezTo>
                  <a:cubicBezTo>
                    <a:pt x="51" y="62"/>
                    <a:pt x="52" y="61"/>
                    <a:pt x="54" y="64"/>
                  </a:cubicBezTo>
                  <a:cubicBezTo>
                    <a:pt x="57" y="67"/>
                    <a:pt x="57" y="72"/>
                    <a:pt x="59" y="69"/>
                  </a:cubicBezTo>
                  <a:cubicBezTo>
                    <a:pt x="61" y="66"/>
                    <a:pt x="62" y="66"/>
                    <a:pt x="59" y="64"/>
                  </a:cubicBezTo>
                  <a:cubicBezTo>
                    <a:pt x="56" y="61"/>
                    <a:pt x="51" y="58"/>
                    <a:pt x="53" y="56"/>
                  </a:cubicBezTo>
                  <a:cubicBezTo>
                    <a:pt x="55" y="55"/>
                    <a:pt x="57" y="60"/>
                    <a:pt x="61" y="61"/>
                  </a:cubicBezTo>
                  <a:cubicBezTo>
                    <a:pt x="64" y="61"/>
                    <a:pt x="61" y="62"/>
                    <a:pt x="65" y="66"/>
                  </a:cubicBezTo>
                  <a:cubicBezTo>
                    <a:pt x="68" y="70"/>
                    <a:pt x="71" y="70"/>
                    <a:pt x="72" y="68"/>
                  </a:cubicBezTo>
                  <a:cubicBezTo>
                    <a:pt x="72" y="65"/>
                    <a:pt x="69" y="61"/>
                    <a:pt x="73" y="63"/>
                  </a:cubicBezTo>
                  <a:cubicBezTo>
                    <a:pt x="77" y="64"/>
                    <a:pt x="78" y="66"/>
                    <a:pt x="79" y="63"/>
                  </a:cubicBezTo>
                  <a:cubicBezTo>
                    <a:pt x="80" y="61"/>
                    <a:pt x="76" y="58"/>
                    <a:pt x="80" y="55"/>
                  </a:cubicBezTo>
                  <a:cubicBezTo>
                    <a:pt x="83" y="52"/>
                    <a:pt x="84" y="56"/>
                    <a:pt x="88" y="54"/>
                  </a:cubicBezTo>
                  <a:cubicBezTo>
                    <a:pt x="93" y="51"/>
                    <a:pt x="89" y="55"/>
                    <a:pt x="94" y="58"/>
                  </a:cubicBezTo>
                  <a:cubicBezTo>
                    <a:pt x="99" y="61"/>
                    <a:pt x="103" y="65"/>
                    <a:pt x="95" y="64"/>
                  </a:cubicBezTo>
                  <a:cubicBezTo>
                    <a:pt x="87" y="63"/>
                    <a:pt x="86" y="62"/>
                    <a:pt x="83" y="65"/>
                  </a:cubicBezTo>
                  <a:cubicBezTo>
                    <a:pt x="79" y="68"/>
                    <a:pt x="76" y="63"/>
                    <a:pt x="79" y="68"/>
                  </a:cubicBezTo>
                  <a:cubicBezTo>
                    <a:pt x="82" y="74"/>
                    <a:pt x="86" y="70"/>
                    <a:pt x="88" y="73"/>
                  </a:cubicBezTo>
                  <a:cubicBezTo>
                    <a:pt x="91" y="76"/>
                    <a:pt x="92" y="77"/>
                    <a:pt x="88" y="80"/>
                  </a:cubicBezTo>
                  <a:cubicBezTo>
                    <a:pt x="84" y="82"/>
                    <a:pt x="82" y="84"/>
                    <a:pt x="79" y="84"/>
                  </a:cubicBezTo>
                  <a:cubicBezTo>
                    <a:pt x="77" y="84"/>
                    <a:pt x="74" y="80"/>
                    <a:pt x="69" y="80"/>
                  </a:cubicBezTo>
                  <a:cubicBezTo>
                    <a:pt x="63" y="80"/>
                    <a:pt x="66" y="83"/>
                    <a:pt x="61" y="82"/>
                  </a:cubicBezTo>
                  <a:cubicBezTo>
                    <a:pt x="55" y="81"/>
                    <a:pt x="52" y="82"/>
                    <a:pt x="50" y="79"/>
                  </a:cubicBezTo>
                  <a:cubicBezTo>
                    <a:pt x="48" y="76"/>
                    <a:pt x="53" y="76"/>
                    <a:pt x="51" y="73"/>
                  </a:cubicBezTo>
                  <a:cubicBezTo>
                    <a:pt x="49" y="70"/>
                    <a:pt x="43" y="70"/>
                    <a:pt x="38" y="72"/>
                  </a:cubicBezTo>
                  <a:cubicBezTo>
                    <a:pt x="34" y="73"/>
                    <a:pt x="28" y="73"/>
                    <a:pt x="23" y="7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igura a mano libera 14">
              <a:extLst>
                <a:ext uri="{FF2B5EF4-FFF2-40B4-BE49-F238E27FC236}">
                  <a16:creationId xmlns="" xmlns:a16="http://schemas.microsoft.com/office/drawing/2014/main" id="{23077686-5DD9-5449-A6F2-5F4F87A4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6016625"/>
              <a:ext cx="366713" cy="271463"/>
            </a:xfrm>
            <a:custGeom>
              <a:avLst/>
              <a:gdLst>
                <a:gd name="T0" fmla="*/ 44 w 74"/>
                <a:gd name="T1" fmla="*/ 2 h 55"/>
                <a:gd name="T2" fmla="*/ 25 w 74"/>
                <a:gd name="T3" fmla="*/ 10 h 55"/>
                <a:gd name="T4" fmla="*/ 11 w 74"/>
                <a:gd name="T5" fmla="*/ 20 h 55"/>
                <a:gd name="T6" fmla="*/ 5 w 74"/>
                <a:gd name="T7" fmla="*/ 32 h 55"/>
                <a:gd name="T8" fmla="*/ 5 w 74"/>
                <a:gd name="T9" fmla="*/ 46 h 55"/>
                <a:gd name="T10" fmla="*/ 21 w 74"/>
                <a:gd name="T11" fmla="*/ 41 h 55"/>
                <a:gd name="T12" fmla="*/ 37 w 74"/>
                <a:gd name="T13" fmla="*/ 40 h 55"/>
                <a:gd name="T14" fmla="*/ 44 w 74"/>
                <a:gd name="T15" fmla="*/ 52 h 55"/>
                <a:gd name="T16" fmla="*/ 60 w 74"/>
                <a:gd name="T17" fmla="*/ 48 h 55"/>
                <a:gd name="T18" fmla="*/ 72 w 74"/>
                <a:gd name="T19" fmla="*/ 31 h 55"/>
                <a:gd name="T20" fmla="*/ 69 w 74"/>
                <a:gd name="T21" fmla="*/ 16 h 55"/>
                <a:gd name="T22" fmla="*/ 61 w 74"/>
                <a:gd name="T23" fmla="*/ 5 h 55"/>
                <a:gd name="T24" fmla="*/ 55 w 74"/>
                <a:gd name="T25" fmla="*/ 8 h 55"/>
                <a:gd name="T26" fmla="*/ 44 w 74"/>
                <a:gd name="T2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5">
                  <a:moveTo>
                    <a:pt x="44" y="2"/>
                  </a:moveTo>
                  <a:cubicBezTo>
                    <a:pt x="38" y="2"/>
                    <a:pt x="31" y="2"/>
                    <a:pt x="25" y="10"/>
                  </a:cubicBezTo>
                  <a:cubicBezTo>
                    <a:pt x="18" y="17"/>
                    <a:pt x="17" y="17"/>
                    <a:pt x="11" y="20"/>
                  </a:cubicBezTo>
                  <a:cubicBezTo>
                    <a:pt x="6" y="23"/>
                    <a:pt x="5" y="24"/>
                    <a:pt x="5" y="32"/>
                  </a:cubicBezTo>
                  <a:cubicBezTo>
                    <a:pt x="6" y="39"/>
                    <a:pt x="0" y="45"/>
                    <a:pt x="5" y="46"/>
                  </a:cubicBezTo>
                  <a:cubicBezTo>
                    <a:pt x="9" y="46"/>
                    <a:pt x="13" y="43"/>
                    <a:pt x="21" y="41"/>
                  </a:cubicBezTo>
                  <a:cubicBezTo>
                    <a:pt x="30" y="38"/>
                    <a:pt x="34" y="35"/>
                    <a:pt x="37" y="40"/>
                  </a:cubicBezTo>
                  <a:cubicBezTo>
                    <a:pt x="39" y="45"/>
                    <a:pt x="38" y="51"/>
                    <a:pt x="44" y="52"/>
                  </a:cubicBezTo>
                  <a:cubicBezTo>
                    <a:pt x="51" y="52"/>
                    <a:pt x="55" y="55"/>
                    <a:pt x="60" y="48"/>
                  </a:cubicBezTo>
                  <a:cubicBezTo>
                    <a:pt x="66" y="41"/>
                    <a:pt x="70" y="39"/>
                    <a:pt x="72" y="31"/>
                  </a:cubicBezTo>
                  <a:cubicBezTo>
                    <a:pt x="74" y="23"/>
                    <a:pt x="74" y="23"/>
                    <a:pt x="69" y="16"/>
                  </a:cubicBezTo>
                  <a:cubicBezTo>
                    <a:pt x="64" y="9"/>
                    <a:pt x="62" y="11"/>
                    <a:pt x="61" y="5"/>
                  </a:cubicBezTo>
                  <a:cubicBezTo>
                    <a:pt x="60" y="0"/>
                    <a:pt x="58" y="7"/>
                    <a:pt x="55" y="8"/>
                  </a:cubicBezTo>
                  <a:cubicBezTo>
                    <a:pt x="52" y="10"/>
                    <a:pt x="47" y="2"/>
                    <a:pt x="44" y="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igura a mano libera 15">
              <a:extLst>
                <a:ext uri="{FF2B5EF4-FFF2-40B4-BE49-F238E27FC236}">
                  <a16:creationId xmlns="" xmlns:a16="http://schemas.microsoft.com/office/drawing/2014/main" id="{CBF5CB16-2E09-904D-829B-0B5761AE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5853113"/>
              <a:ext cx="242888" cy="153988"/>
            </a:xfrm>
            <a:custGeom>
              <a:avLst/>
              <a:gdLst>
                <a:gd name="T0" fmla="*/ 3 w 49"/>
                <a:gd name="T1" fmla="*/ 2 h 31"/>
                <a:gd name="T2" fmla="*/ 14 w 49"/>
                <a:gd name="T3" fmla="*/ 8 h 31"/>
                <a:gd name="T4" fmla="*/ 23 w 49"/>
                <a:gd name="T5" fmla="*/ 17 h 31"/>
                <a:gd name="T6" fmla="*/ 26 w 49"/>
                <a:gd name="T7" fmla="*/ 24 h 31"/>
                <a:gd name="T8" fmla="*/ 45 w 49"/>
                <a:gd name="T9" fmla="*/ 27 h 31"/>
                <a:gd name="T10" fmla="*/ 37 w 49"/>
                <a:gd name="T11" fmla="*/ 29 h 31"/>
                <a:gd name="T12" fmla="*/ 18 w 49"/>
                <a:gd name="T13" fmla="*/ 21 h 31"/>
                <a:gd name="T14" fmla="*/ 9 w 49"/>
                <a:gd name="T15" fmla="*/ 12 h 31"/>
                <a:gd name="T16" fmla="*/ 3 w 49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1">
                  <a:moveTo>
                    <a:pt x="3" y="2"/>
                  </a:moveTo>
                  <a:cubicBezTo>
                    <a:pt x="5" y="0"/>
                    <a:pt x="10" y="3"/>
                    <a:pt x="14" y="8"/>
                  </a:cubicBezTo>
                  <a:cubicBezTo>
                    <a:pt x="18" y="13"/>
                    <a:pt x="21" y="14"/>
                    <a:pt x="23" y="17"/>
                  </a:cubicBezTo>
                  <a:cubicBezTo>
                    <a:pt x="24" y="20"/>
                    <a:pt x="22" y="22"/>
                    <a:pt x="26" y="24"/>
                  </a:cubicBezTo>
                  <a:cubicBezTo>
                    <a:pt x="31" y="26"/>
                    <a:pt x="41" y="27"/>
                    <a:pt x="45" y="27"/>
                  </a:cubicBezTo>
                  <a:cubicBezTo>
                    <a:pt x="49" y="28"/>
                    <a:pt x="46" y="31"/>
                    <a:pt x="37" y="29"/>
                  </a:cubicBezTo>
                  <a:cubicBezTo>
                    <a:pt x="27" y="26"/>
                    <a:pt x="23" y="29"/>
                    <a:pt x="18" y="21"/>
                  </a:cubicBezTo>
                  <a:cubicBezTo>
                    <a:pt x="12" y="14"/>
                    <a:pt x="12" y="17"/>
                    <a:pt x="9" y="12"/>
                  </a:cubicBezTo>
                  <a:cubicBezTo>
                    <a:pt x="6" y="7"/>
                    <a:pt x="0" y="4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igura a mano libera 16">
              <a:extLst>
                <a:ext uri="{FF2B5EF4-FFF2-40B4-BE49-F238E27FC236}">
                  <a16:creationId xmlns="" xmlns:a16="http://schemas.microsoft.com/office/drawing/2014/main" id="{D906A622-8E01-2A41-A184-AED68D06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5843588"/>
              <a:ext cx="84138" cy="112713"/>
            </a:xfrm>
            <a:custGeom>
              <a:avLst/>
              <a:gdLst>
                <a:gd name="T0" fmla="*/ 6 w 17"/>
                <a:gd name="T1" fmla="*/ 7 h 23"/>
                <a:gd name="T2" fmla="*/ 0 w 17"/>
                <a:gd name="T3" fmla="*/ 11 h 23"/>
                <a:gd name="T4" fmla="*/ 3 w 17"/>
                <a:gd name="T5" fmla="*/ 20 h 23"/>
                <a:gd name="T6" fmla="*/ 12 w 17"/>
                <a:gd name="T7" fmla="*/ 22 h 23"/>
                <a:gd name="T8" fmla="*/ 15 w 17"/>
                <a:gd name="T9" fmla="*/ 15 h 23"/>
                <a:gd name="T10" fmla="*/ 16 w 17"/>
                <a:gd name="T11" fmla="*/ 7 h 23"/>
                <a:gd name="T12" fmla="*/ 13 w 17"/>
                <a:gd name="T13" fmla="*/ 1 h 23"/>
                <a:gd name="T14" fmla="*/ 6 w 17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6" y="7"/>
                  </a:moveTo>
                  <a:cubicBezTo>
                    <a:pt x="3" y="9"/>
                    <a:pt x="0" y="8"/>
                    <a:pt x="0" y="11"/>
                  </a:cubicBezTo>
                  <a:cubicBezTo>
                    <a:pt x="0" y="14"/>
                    <a:pt x="0" y="20"/>
                    <a:pt x="3" y="20"/>
                  </a:cubicBezTo>
                  <a:cubicBezTo>
                    <a:pt x="6" y="20"/>
                    <a:pt x="11" y="23"/>
                    <a:pt x="12" y="22"/>
                  </a:cubicBezTo>
                  <a:cubicBezTo>
                    <a:pt x="13" y="20"/>
                    <a:pt x="13" y="17"/>
                    <a:pt x="15" y="15"/>
                  </a:cubicBezTo>
                  <a:cubicBezTo>
                    <a:pt x="17" y="12"/>
                    <a:pt x="14" y="12"/>
                    <a:pt x="16" y="7"/>
                  </a:cubicBezTo>
                  <a:cubicBezTo>
                    <a:pt x="17" y="2"/>
                    <a:pt x="16" y="0"/>
                    <a:pt x="13" y="1"/>
                  </a:cubicBezTo>
                  <a:cubicBezTo>
                    <a:pt x="11" y="1"/>
                    <a:pt x="9" y="5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igura a mano libera 17">
              <a:extLst>
                <a:ext uri="{FF2B5EF4-FFF2-40B4-BE49-F238E27FC236}">
                  <a16:creationId xmlns="" xmlns:a16="http://schemas.microsoft.com/office/drawing/2014/main" id="{26DC9C7F-78B3-7744-90EB-2749380D1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5916613"/>
              <a:ext cx="177800" cy="95250"/>
            </a:xfrm>
            <a:custGeom>
              <a:avLst/>
              <a:gdLst>
                <a:gd name="T0" fmla="*/ 4 w 36"/>
                <a:gd name="T1" fmla="*/ 2 h 19"/>
                <a:gd name="T2" fmla="*/ 13 w 36"/>
                <a:gd name="T3" fmla="*/ 2 h 19"/>
                <a:gd name="T4" fmla="*/ 28 w 36"/>
                <a:gd name="T5" fmla="*/ 7 h 19"/>
                <a:gd name="T6" fmla="*/ 31 w 36"/>
                <a:gd name="T7" fmla="*/ 13 h 19"/>
                <a:gd name="T8" fmla="*/ 30 w 36"/>
                <a:gd name="T9" fmla="*/ 17 h 19"/>
                <a:gd name="T10" fmla="*/ 22 w 36"/>
                <a:gd name="T11" fmla="*/ 14 h 19"/>
                <a:gd name="T12" fmla="*/ 13 w 36"/>
                <a:gd name="T13" fmla="*/ 14 h 19"/>
                <a:gd name="T14" fmla="*/ 9 w 36"/>
                <a:gd name="T15" fmla="*/ 7 h 19"/>
                <a:gd name="T16" fmla="*/ 4 w 36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9">
                  <a:moveTo>
                    <a:pt x="4" y="2"/>
                  </a:moveTo>
                  <a:cubicBezTo>
                    <a:pt x="8" y="0"/>
                    <a:pt x="10" y="0"/>
                    <a:pt x="13" y="2"/>
                  </a:cubicBezTo>
                  <a:cubicBezTo>
                    <a:pt x="17" y="3"/>
                    <a:pt x="24" y="4"/>
                    <a:pt x="28" y="7"/>
                  </a:cubicBezTo>
                  <a:cubicBezTo>
                    <a:pt x="31" y="10"/>
                    <a:pt x="28" y="11"/>
                    <a:pt x="31" y="13"/>
                  </a:cubicBezTo>
                  <a:cubicBezTo>
                    <a:pt x="34" y="16"/>
                    <a:pt x="36" y="19"/>
                    <a:pt x="30" y="17"/>
                  </a:cubicBezTo>
                  <a:cubicBezTo>
                    <a:pt x="23" y="15"/>
                    <a:pt x="25" y="13"/>
                    <a:pt x="22" y="14"/>
                  </a:cubicBezTo>
                  <a:cubicBezTo>
                    <a:pt x="18" y="14"/>
                    <a:pt x="18" y="17"/>
                    <a:pt x="13" y="14"/>
                  </a:cubicBezTo>
                  <a:cubicBezTo>
                    <a:pt x="9" y="10"/>
                    <a:pt x="12" y="8"/>
                    <a:pt x="9" y="7"/>
                  </a:cubicBezTo>
                  <a:cubicBezTo>
                    <a:pt x="6" y="6"/>
                    <a:pt x="0" y="5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igura a mano libera 18">
              <a:extLst>
                <a:ext uri="{FF2B5EF4-FFF2-40B4-BE49-F238E27FC236}">
                  <a16:creationId xmlns="" xmlns:a16="http://schemas.microsoft.com/office/drawing/2014/main" id="{1CE0093C-1435-7F4F-86B0-603A19BB9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6016625"/>
              <a:ext cx="104775" cy="138113"/>
            </a:xfrm>
            <a:custGeom>
              <a:avLst/>
              <a:gdLst>
                <a:gd name="T0" fmla="*/ 14 w 21"/>
                <a:gd name="T1" fmla="*/ 2 h 28"/>
                <a:gd name="T2" fmla="*/ 6 w 21"/>
                <a:gd name="T3" fmla="*/ 10 h 28"/>
                <a:gd name="T4" fmla="*/ 4 w 21"/>
                <a:gd name="T5" fmla="*/ 16 h 28"/>
                <a:gd name="T6" fmla="*/ 5 w 21"/>
                <a:gd name="T7" fmla="*/ 27 h 28"/>
                <a:gd name="T8" fmla="*/ 14 w 21"/>
                <a:gd name="T9" fmla="*/ 12 h 28"/>
                <a:gd name="T10" fmla="*/ 14 w 21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14" y="2"/>
                  </a:moveTo>
                  <a:cubicBezTo>
                    <a:pt x="10" y="4"/>
                    <a:pt x="9" y="7"/>
                    <a:pt x="6" y="10"/>
                  </a:cubicBezTo>
                  <a:cubicBezTo>
                    <a:pt x="4" y="12"/>
                    <a:pt x="5" y="12"/>
                    <a:pt x="4" y="16"/>
                  </a:cubicBezTo>
                  <a:cubicBezTo>
                    <a:pt x="3" y="20"/>
                    <a:pt x="0" y="27"/>
                    <a:pt x="5" y="27"/>
                  </a:cubicBezTo>
                  <a:cubicBezTo>
                    <a:pt x="11" y="28"/>
                    <a:pt x="12" y="17"/>
                    <a:pt x="14" y="12"/>
                  </a:cubicBezTo>
                  <a:cubicBezTo>
                    <a:pt x="16" y="8"/>
                    <a:pt x="21" y="0"/>
                    <a:pt x="14" y="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A6F25A38-7876-D64B-A823-0F54CE754B23}"/>
              </a:ext>
            </a:extLst>
          </p:cNvPr>
          <p:cNvSpPr>
            <a:spLocks noChangeAspect="1"/>
          </p:cNvSpPr>
          <p:nvPr userDrawn="1"/>
        </p:nvSpPr>
        <p:spPr>
          <a:xfrm>
            <a:off x="5934809" y="385650"/>
            <a:ext cx="1027196" cy="102746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="" xmlns:a16="http://schemas.microsoft.com/office/drawing/2014/main" id="{BDF2CF6A-7F60-AA41-BEDD-E06C72FA19BA}"/>
              </a:ext>
            </a:extLst>
          </p:cNvPr>
          <p:cNvSpPr>
            <a:spLocks noChangeAspect="1"/>
          </p:cNvSpPr>
          <p:nvPr userDrawn="1"/>
        </p:nvSpPr>
        <p:spPr>
          <a:xfrm>
            <a:off x="7137487" y="1034252"/>
            <a:ext cx="980465" cy="980718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="" xmlns:a16="http://schemas.microsoft.com/office/drawing/2014/main" id="{56B94922-FDC0-C84C-86EF-786B56173D32}"/>
              </a:ext>
            </a:extLst>
          </p:cNvPr>
          <p:cNvSpPr>
            <a:spLocks noChangeAspect="1"/>
          </p:cNvSpPr>
          <p:nvPr userDrawn="1"/>
        </p:nvSpPr>
        <p:spPr>
          <a:xfrm>
            <a:off x="7220929" y="5917524"/>
            <a:ext cx="588880" cy="589032"/>
          </a:xfrm>
          <a:prstGeom prst="ellipse">
            <a:avLst/>
          </a:prstGeom>
          <a:gradFill flip="none" rotWithShape="1">
            <a:gsLst>
              <a:gs pos="0">
                <a:srgbClr val="893098"/>
              </a:gs>
              <a:gs pos="100000">
                <a:schemeClr val="accent6">
                  <a:lumMod val="5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igura a mano libera 77">
            <a:extLst>
              <a:ext uri="{FF2B5EF4-FFF2-40B4-BE49-F238E27FC236}">
                <a16:creationId xmlns="" xmlns:a16="http://schemas.microsoft.com/office/drawing/2014/main" id="{C1A0EFDB-35A0-3741-A291-4B1A44988F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08566" y="5374387"/>
            <a:ext cx="508128" cy="222946"/>
          </a:xfrm>
          <a:custGeom>
            <a:avLst/>
            <a:gdLst/>
            <a:ahLst/>
            <a:cxnLst>
              <a:cxn ang="0">
                <a:pos x="3769" y="850"/>
              </a:cxn>
              <a:cxn ang="0">
                <a:pos x="3525" y="562"/>
              </a:cxn>
              <a:cxn ang="0">
                <a:pos x="3204" y="327"/>
              </a:cxn>
              <a:cxn ang="0">
                <a:pos x="2889" y="176"/>
              </a:cxn>
              <a:cxn ang="0">
                <a:pos x="2462" y="53"/>
              </a:cxn>
              <a:cxn ang="0">
                <a:pos x="1996" y="1"/>
              </a:cxn>
              <a:cxn ang="0">
                <a:pos x="1899" y="0"/>
              </a:cxn>
              <a:cxn ang="0">
                <a:pos x="1566" y="22"/>
              </a:cxn>
              <a:cxn ang="0">
                <a:pos x="1135" y="110"/>
              </a:cxn>
              <a:cxn ang="0">
                <a:pos x="747" y="262"/>
              </a:cxn>
              <a:cxn ang="0">
                <a:pos x="456" y="438"/>
              </a:cxn>
              <a:cxn ang="0">
                <a:pos x="172" y="700"/>
              </a:cxn>
              <a:cxn ang="0">
                <a:pos x="14" y="929"/>
              </a:cxn>
              <a:cxn ang="0">
                <a:pos x="349" y="978"/>
              </a:cxn>
              <a:cxn ang="0">
                <a:pos x="555" y="756"/>
              </a:cxn>
              <a:cxn ang="0">
                <a:pos x="833" y="567"/>
              </a:cxn>
              <a:cxn ang="0">
                <a:pos x="1022" y="479"/>
              </a:cxn>
              <a:cxn ang="0">
                <a:pos x="1132" y="495"/>
              </a:cxn>
              <a:cxn ang="0">
                <a:pos x="1081" y="649"/>
              </a:cxn>
              <a:cxn ang="0">
                <a:pos x="1059" y="811"/>
              </a:cxn>
              <a:cxn ang="0">
                <a:pos x="1076" y="1010"/>
              </a:cxn>
              <a:cxn ang="0">
                <a:pos x="1160" y="1241"/>
              </a:cxn>
              <a:cxn ang="0">
                <a:pos x="1305" y="1435"/>
              </a:cxn>
              <a:cxn ang="0">
                <a:pos x="1498" y="1579"/>
              </a:cxn>
              <a:cxn ang="0">
                <a:pos x="1729" y="1663"/>
              </a:cxn>
              <a:cxn ang="0">
                <a:pos x="1943" y="1679"/>
              </a:cxn>
              <a:cxn ang="0">
                <a:pos x="2188" y="1630"/>
              </a:cxn>
              <a:cxn ang="0">
                <a:pos x="2402" y="1514"/>
              </a:cxn>
              <a:cxn ang="0">
                <a:pos x="2573" y="1343"/>
              </a:cxn>
              <a:cxn ang="0">
                <a:pos x="2689" y="1128"/>
              </a:cxn>
              <a:cxn ang="0">
                <a:pos x="2738" y="883"/>
              </a:cxn>
              <a:cxn ang="0">
                <a:pos x="2732" y="725"/>
              </a:cxn>
              <a:cxn ang="0">
                <a:pos x="2693" y="562"/>
              </a:cxn>
              <a:cxn ang="0">
                <a:pos x="2624" y="414"/>
              </a:cxn>
              <a:cxn ang="0">
                <a:pos x="2829" y="487"/>
              </a:cxn>
              <a:cxn ang="0">
                <a:pos x="3047" y="596"/>
              </a:cxn>
              <a:cxn ang="0">
                <a:pos x="3314" y="791"/>
              </a:cxn>
              <a:cxn ang="0">
                <a:pos x="3507" y="1017"/>
              </a:cxn>
              <a:cxn ang="0">
                <a:pos x="1899" y="1182"/>
              </a:cxn>
              <a:cxn ang="0">
                <a:pos x="1798" y="1167"/>
              </a:cxn>
              <a:cxn ang="0">
                <a:pos x="1708" y="1124"/>
              </a:cxn>
              <a:cxn ang="0">
                <a:pos x="1635" y="1058"/>
              </a:cxn>
              <a:cxn ang="0">
                <a:pos x="1583" y="973"/>
              </a:cxn>
              <a:cxn ang="0">
                <a:pos x="1558" y="875"/>
              </a:cxn>
              <a:cxn ang="0">
                <a:pos x="1561" y="787"/>
              </a:cxn>
              <a:cxn ang="0">
                <a:pos x="1591" y="692"/>
              </a:cxn>
              <a:cxn ang="0">
                <a:pos x="1646" y="610"/>
              </a:cxn>
              <a:cxn ang="0">
                <a:pos x="1722" y="547"/>
              </a:cxn>
              <a:cxn ang="0">
                <a:pos x="1814" y="509"/>
              </a:cxn>
              <a:cxn ang="0">
                <a:pos x="1899" y="498"/>
              </a:cxn>
              <a:cxn ang="0">
                <a:pos x="2001" y="513"/>
              </a:cxn>
              <a:cxn ang="0">
                <a:pos x="2091" y="556"/>
              </a:cxn>
              <a:cxn ang="0">
                <a:pos x="2164" y="622"/>
              </a:cxn>
              <a:cxn ang="0">
                <a:pos x="2214" y="707"/>
              </a:cxn>
              <a:cxn ang="0">
                <a:pos x="2241" y="805"/>
              </a:cxn>
              <a:cxn ang="0">
                <a:pos x="2238" y="893"/>
              </a:cxn>
              <a:cxn ang="0">
                <a:pos x="2208" y="988"/>
              </a:cxn>
              <a:cxn ang="0">
                <a:pos x="2153" y="1070"/>
              </a:cxn>
              <a:cxn ang="0">
                <a:pos x="2077" y="1133"/>
              </a:cxn>
              <a:cxn ang="0">
                <a:pos x="1984" y="1171"/>
              </a:cxn>
              <a:cxn ang="0">
                <a:pos x="1899" y="1182"/>
              </a:cxn>
            </a:cxnLst>
            <a:rect l="0" t="0" r="r" b="b"/>
            <a:pathLst>
              <a:path w="3830" h="1680">
                <a:moveTo>
                  <a:pt x="3830" y="956"/>
                </a:moveTo>
                <a:lnTo>
                  <a:pt x="3830" y="956"/>
                </a:lnTo>
                <a:lnTo>
                  <a:pt x="3816" y="929"/>
                </a:lnTo>
                <a:lnTo>
                  <a:pt x="3800" y="902"/>
                </a:lnTo>
                <a:lnTo>
                  <a:pt x="3785" y="876"/>
                </a:lnTo>
                <a:lnTo>
                  <a:pt x="3769" y="850"/>
                </a:lnTo>
                <a:lnTo>
                  <a:pt x="3734" y="798"/>
                </a:lnTo>
                <a:lnTo>
                  <a:pt x="3697" y="748"/>
                </a:lnTo>
                <a:lnTo>
                  <a:pt x="3658" y="700"/>
                </a:lnTo>
                <a:lnTo>
                  <a:pt x="3616" y="652"/>
                </a:lnTo>
                <a:lnTo>
                  <a:pt x="3571" y="607"/>
                </a:lnTo>
                <a:lnTo>
                  <a:pt x="3525" y="562"/>
                </a:lnTo>
                <a:lnTo>
                  <a:pt x="3477" y="519"/>
                </a:lnTo>
                <a:lnTo>
                  <a:pt x="3427" y="477"/>
                </a:lnTo>
                <a:lnTo>
                  <a:pt x="3374" y="438"/>
                </a:lnTo>
                <a:lnTo>
                  <a:pt x="3319" y="400"/>
                </a:lnTo>
                <a:lnTo>
                  <a:pt x="3263" y="363"/>
                </a:lnTo>
                <a:lnTo>
                  <a:pt x="3204" y="327"/>
                </a:lnTo>
                <a:lnTo>
                  <a:pt x="3144" y="293"/>
                </a:lnTo>
                <a:lnTo>
                  <a:pt x="3083" y="262"/>
                </a:lnTo>
                <a:lnTo>
                  <a:pt x="3083" y="262"/>
                </a:lnTo>
                <a:lnTo>
                  <a:pt x="3020" y="231"/>
                </a:lnTo>
                <a:lnTo>
                  <a:pt x="2955" y="202"/>
                </a:lnTo>
                <a:lnTo>
                  <a:pt x="2889" y="176"/>
                </a:lnTo>
                <a:lnTo>
                  <a:pt x="2821" y="151"/>
                </a:lnTo>
                <a:lnTo>
                  <a:pt x="2752" y="127"/>
                </a:lnTo>
                <a:lnTo>
                  <a:pt x="2681" y="105"/>
                </a:lnTo>
                <a:lnTo>
                  <a:pt x="2609" y="86"/>
                </a:lnTo>
                <a:lnTo>
                  <a:pt x="2536" y="68"/>
                </a:lnTo>
                <a:lnTo>
                  <a:pt x="2462" y="53"/>
                </a:lnTo>
                <a:lnTo>
                  <a:pt x="2388" y="38"/>
                </a:lnTo>
                <a:lnTo>
                  <a:pt x="2311" y="28"/>
                </a:lnTo>
                <a:lnTo>
                  <a:pt x="2233" y="17"/>
                </a:lnTo>
                <a:lnTo>
                  <a:pt x="2156" y="10"/>
                </a:lnTo>
                <a:lnTo>
                  <a:pt x="2075" y="4"/>
                </a:lnTo>
                <a:lnTo>
                  <a:pt x="1996" y="1"/>
                </a:lnTo>
                <a:lnTo>
                  <a:pt x="1915" y="0"/>
                </a:lnTo>
                <a:lnTo>
                  <a:pt x="1915" y="0"/>
                </a:lnTo>
                <a:lnTo>
                  <a:pt x="1908" y="0"/>
                </a:lnTo>
                <a:lnTo>
                  <a:pt x="1908" y="0"/>
                </a:lnTo>
                <a:lnTo>
                  <a:pt x="1899" y="0"/>
                </a:lnTo>
                <a:lnTo>
                  <a:pt x="1899" y="0"/>
                </a:lnTo>
                <a:lnTo>
                  <a:pt x="1872" y="0"/>
                </a:lnTo>
                <a:lnTo>
                  <a:pt x="1872" y="0"/>
                </a:lnTo>
                <a:lnTo>
                  <a:pt x="1794" y="2"/>
                </a:lnTo>
                <a:lnTo>
                  <a:pt x="1718" y="7"/>
                </a:lnTo>
                <a:lnTo>
                  <a:pt x="1641" y="13"/>
                </a:lnTo>
                <a:lnTo>
                  <a:pt x="1566" y="22"/>
                </a:lnTo>
                <a:lnTo>
                  <a:pt x="1491" y="31"/>
                </a:lnTo>
                <a:lnTo>
                  <a:pt x="1418" y="43"/>
                </a:lnTo>
                <a:lnTo>
                  <a:pt x="1345" y="57"/>
                </a:lnTo>
                <a:lnTo>
                  <a:pt x="1273" y="73"/>
                </a:lnTo>
                <a:lnTo>
                  <a:pt x="1204" y="91"/>
                </a:lnTo>
                <a:lnTo>
                  <a:pt x="1135" y="110"/>
                </a:lnTo>
                <a:lnTo>
                  <a:pt x="1066" y="130"/>
                </a:lnTo>
                <a:lnTo>
                  <a:pt x="999" y="154"/>
                </a:lnTo>
                <a:lnTo>
                  <a:pt x="935" y="178"/>
                </a:lnTo>
                <a:lnTo>
                  <a:pt x="870" y="205"/>
                </a:lnTo>
                <a:lnTo>
                  <a:pt x="808" y="232"/>
                </a:lnTo>
                <a:lnTo>
                  <a:pt x="747" y="262"/>
                </a:lnTo>
                <a:lnTo>
                  <a:pt x="747" y="262"/>
                </a:lnTo>
                <a:lnTo>
                  <a:pt x="686" y="293"/>
                </a:lnTo>
                <a:lnTo>
                  <a:pt x="626" y="327"/>
                </a:lnTo>
                <a:lnTo>
                  <a:pt x="567" y="363"/>
                </a:lnTo>
                <a:lnTo>
                  <a:pt x="511" y="400"/>
                </a:lnTo>
                <a:lnTo>
                  <a:pt x="456" y="438"/>
                </a:lnTo>
                <a:lnTo>
                  <a:pt x="403" y="477"/>
                </a:lnTo>
                <a:lnTo>
                  <a:pt x="353" y="519"/>
                </a:lnTo>
                <a:lnTo>
                  <a:pt x="305" y="562"/>
                </a:lnTo>
                <a:lnTo>
                  <a:pt x="259" y="607"/>
                </a:lnTo>
                <a:lnTo>
                  <a:pt x="214" y="652"/>
                </a:lnTo>
                <a:lnTo>
                  <a:pt x="172" y="700"/>
                </a:lnTo>
                <a:lnTo>
                  <a:pt x="133" y="748"/>
                </a:lnTo>
                <a:lnTo>
                  <a:pt x="96" y="798"/>
                </a:lnTo>
                <a:lnTo>
                  <a:pt x="61" y="850"/>
                </a:lnTo>
                <a:lnTo>
                  <a:pt x="45" y="876"/>
                </a:lnTo>
                <a:lnTo>
                  <a:pt x="30" y="902"/>
                </a:lnTo>
                <a:lnTo>
                  <a:pt x="14" y="929"/>
                </a:lnTo>
                <a:lnTo>
                  <a:pt x="0" y="956"/>
                </a:lnTo>
                <a:lnTo>
                  <a:pt x="278" y="1097"/>
                </a:lnTo>
                <a:lnTo>
                  <a:pt x="278" y="1097"/>
                </a:lnTo>
                <a:lnTo>
                  <a:pt x="299" y="1057"/>
                </a:lnTo>
                <a:lnTo>
                  <a:pt x="323" y="1017"/>
                </a:lnTo>
                <a:lnTo>
                  <a:pt x="349" y="978"/>
                </a:lnTo>
                <a:lnTo>
                  <a:pt x="379" y="939"/>
                </a:lnTo>
                <a:lnTo>
                  <a:pt x="409" y="901"/>
                </a:lnTo>
                <a:lnTo>
                  <a:pt x="443" y="864"/>
                </a:lnTo>
                <a:lnTo>
                  <a:pt x="479" y="827"/>
                </a:lnTo>
                <a:lnTo>
                  <a:pt x="516" y="791"/>
                </a:lnTo>
                <a:lnTo>
                  <a:pt x="555" y="756"/>
                </a:lnTo>
                <a:lnTo>
                  <a:pt x="597" y="722"/>
                </a:lnTo>
                <a:lnTo>
                  <a:pt x="640" y="689"/>
                </a:lnTo>
                <a:lnTo>
                  <a:pt x="686" y="657"/>
                </a:lnTo>
                <a:lnTo>
                  <a:pt x="732" y="626"/>
                </a:lnTo>
                <a:lnTo>
                  <a:pt x="783" y="596"/>
                </a:lnTo>
                <a:lnTo>
                  <a:pt x="833" y="567"/>
                </a:lnTo>
                <a:lnTo>
                  <a:pt x="886" y="540"/>
                </a:lnTo>
                <a:lnTo>
                  <a:pt x="886" y="540"/>
                </a:lnTo>
                <a:lnTo>
                  <a:pt x="919" y="524"/>
                </a:lnTo>
                <a:lnTo>
                  <a:pt x="953" y="509"/>
                </a:lnTo>
                <a:lnTo>
                  <a:pt x="987" y="493"/>
                </a:lnTo>
                <a:lnTo>
                  <a:pt x="1022" y="479"/>
                </a:lnTo>
                <a:lnTo>
                  <a:pt x="1094" y="451"/>
                </a:lnTo>
                <a:lnTo>
                  <a:pt x="1168" y="425"/>
                </a:lnTo>
                <a:lnTo>
                  <a:pt x="1168" y="425"/>
                </a:lnTo>
                <a:lnTo>
                  <a:pt x="1156" y="449"/>
                </a:lnTo>
                <a:lnTo>
                  <a:pt x="1144" y="471"/>
                </a:lnTo>
                <a:lnTo>
                  <a:pt x="1132" y="495"/>
                </a:lnTo>
                <a:lnTo>
                  <a:pt x="1121" y="521"/>
                </a:lnTo>
                <a:lnTo>
                  <a:pt x="1112" y="546"/>
                </a:lnTo>
                <a:lnTo>
                  <a:pt x="1104" y="571"/>
                </a:lnTo>
                <a:lnTo>
                  <a:pt x="1095" y="596"/>
                </a:lnTo>
                <a:lnTo>
                  <a:pt x="1088" y="622"/>
                </a:lnTo>
                <a:lnTo>
                  <a:pt x="1081" y="649"/>
                </a:lnTo>
                <a:lnTo>
                  <a:pt x="1075" y="675"/>
                </a:lnTo>
                <a:lnTo>
                  <a:pt x="1070" y="701"/>
                </a:lnTo>
                <a:lnTo>
                  <a:pt x="1066" y="729"/>
                </a:lnTo>
                <a:lnTo>
                  <a:pt x="1063" y="756"/>
                </a:lnTo>
                <a:lnTo>
                  <a:pt x="1060" y="784"/>
                </a:lnTo>
                <a:lnTo>
                  <a:pt x="1059" y="811"/>
                </a:lnTo>
                <a:lnTo>
                  <a:pt x="1059" y="840"/>
                </a:lnTo>
                <a:lnTo>
                  <a:pt x="1059" y="840"/>
                </a:lnTo>
                <a:lnTo>
                  <a:pt x="1060" y="883"/>
                </a:lnTo>
                <a:lnTo>
                  <a:pt x="1063" y="926"/>
                </a:lnTo>
                <a:lnTo>
                  <a:pt x="1069" y="968"/>
                </a:lnTo>
                <a:lnTo>
                  <a:pt x="1076" y="1010"/>
                </a:lnTo>
                <a:lnTo>
                  <a:pt x="1086" y="1051"/>
                </a:lnTo>
                <a:lnTo>
                  <a:pt x="1096" y="1090"/>
                </a:lnTo>
                <a:lnTo>
                  <a:pt x="1110" y="1128"/>
                </a:lnTo>
                <a:lnTo>
                  <a:pt x="1125" y="1167"/>
                </a:lnTo>
                <a:lnTo>
                  <a:pt x="1142" y="1204"/>
                </a:lnTo>
                <a:lnTo>
                  <a:pt x="1160" y="1241"/>
                </a:lnTo>
                <a:lnTo>
                  <a:pt x="1180" y="1276"/>
                </a:lnTo>
                <a:lnTo>
                  <a:pt x="1203" y="1310"/>
                </a:lnTo>
                <a:lnTo>
                  <a:pt x="1226" y="1343"/>
                </a:lnTo>
                <a:lnTo>
                  <a:pt x="1251" y="1375"/>
                </a:lnTo>
                <a:lnTo>
                  <a:pt x="1277" y="1405"/>
                </a:lnTo>
                <a:lnTo>
                  <a:pt x="1305" y="1435"/>
                </a:lnTo>
                <a:lnTo>
                  <a:pt x="1335" y="1462"/>
                </a:lnTo>
                <a:lnTo>
                  <a:pt x="1364" y="1489"/>
                </a:lnTo>
                <a:lnTo>
                  <a:pt x="1397" y="1514"/>
                </a:lnTo>
                <a:lnTo>
                  <a:pt x="1429" y="1536"/>
                </a:lnTo>
                <a:lnTo>
                  <a:pt x="1464" y="1559"/>
                </a:lnTo>
                <a:lnTo>
                  <a:pt x="1498" y="1579"/>
                </a:lnTo>
                <a:lnTo>
                  <a:pt x="1534" y="1597"/>
                </a:lnTo>
                <a:lnTo>
                  <a:pt x="1573" y="1614"/>
                </a:lnTo>
                <a:lnTo>
                  <a:pt x="1610" y="1630"/>
                </a:lnTo>
                <a:lnTo>
                  <a:pt x="1649" y="1643"/>
                </a:lnTo>
                <a:lnTo>
                  <a:pt x="1689" y="1654"/>
                </a:lnTo>
                <a:lnTo>
                  <a:pt x="1729" y="1663"/>
                </a:lnTo>
                <a:lnTo>
                  <a:pt x="1771" y="1670"/>
                </a:lnTo>
                <a:lnTo>
                  <a:pt x="1813" y="1676"/>
                </a:lnTo>
                <a:lnTo>
                  <a:pt x="1856" y="1679"/>
                </a:lnTo>
                <a:lnTo>
                  <a:pt x="1899" y="1680"/>
                </a:lnTo>
                <a:lnTo>
                  <a:pt x="1899" y="1680"/>
                </a:lnTo>
                <a:lnTo>
                  <a:pt x="1943" y="1679"/>
                </a:lnTo>
                <a:lnTo>
                  <a:pt x="1986" y="1676"/>
                </a:lnTo>
                <a:lnTo>
                  <a:pt x="2028" y="1670"/>
                </a:lnTo>
                <a:lnTo>
                  <a:pt x="2069" y="1663"/>
                </a:lnTo>
                <a:lnTo>
                  <a:pt x="2110" y="1654"/>
                </a:lnTo>
                <a:lnTo>
                  <a:pt x="2150" y="1643"/>
                </a:lnTo>
                <a:lnTo>
                  <a:pt x="2188" y="1630"/>
                </a:lnTo>
                <a:lnTo>
                  <a:pt x="2226" y="1614"/>
                </a:lnTo>
                <a:lnTo>
                  <a:pt x="2263" y="1597"/>
                </a:lnTo>
                <a:lnTo>
                  <a:pt x="2300" y="1579"/>
                </a:lnTo>
                <a:lnTo>
                  <a:pt x="2335" y="1559"/>
                </a:lnTo>
                <a:lnTo>
                  <a:pt x="2370" y="1536"/>
                </a:lnTo>
                <a:lnTo>
                  <a:pt x="2402" y="1514"/>
                </a:lnTo>
                <a:lnTo>
                  <a:pt x="2434" y="1489"/>
                </a:lnTo>
                <a:lnTo>
                  <a:pt x="2464" y="1462"/>
                </a:lnTo>
                <a:lnTo>
                  <a:pt x="2494" y="1435"/>
                </a:lnTo>
                <a:lnTo>
                  <a:pt x="2522" y="1405"/>
                </a:lnTo>
                <a:lnTo>
                  <a:pt x="2548" y="1375"/>
                </a:lnTo>
                <a:lnTo>
                  <a:pt x="2573" y="1343"/>
                </a:lnTo>
                <a:lnTo>
                  <a:pt x="2596" y="1310"/>
                </a:lnTo>
                <a:lnTo>
                  <a:pt x="2619" y="1276"/>
                </a:lnTo>
                <a:lnTo>
                  <a:pt x="2639" y="1241"/>
                </a:lnTo>
                <a:lnTo>
                  <a:pt x="2657" y="1204"/>
                </a:lnTo>
                <a:lnTo>
                  <a:pt x="2674" y="1167"/>
                </a:lnTo>
                <a:lnTo>
                  <a:pt x="2689" y="1128"/>
                </a:lnTo>
                <a:lnTo>
                  <a:pt x="2703" y="1090"/>
                </a:lnTo>
                <a:lnTo>
                  <a:pt x="2713" y="1051"/>
                </a:lnTo>
                <a:lnTo>
                  <a:pt x="2723" y="1010"/>
                </a:lnTo>
                <a:lnTo>
                  <a:pt x="2730" y="968"/>
                </a:lnTo>
                <a:lnTo>
                  <a:pt x="2736" y="926"/>
                </a:lnTo>
                <a:lnTo>
                  <a:pt x="2738" y="883"/>
                </a:lnTo>
                <a:lnTo>
                  <a:pt x="2740" y="840"/>
                </a:lnTo>
                <a:lnTo>
                  <a:pt x="2740" y="840"/>
                </a:lnTo>
                <a:lnTo>
                  <a:pt x="2740" y="811"/>
                </a:lnTo>
                <a:lnTo>
                  <a:pt x="2738" y="783"/>
                </a:lnTo>
                <a:lnTo>
                  <a:pt x="2736" y="754"/>
                </a:lnTo>
                <a:lnTo>
                  <a:pt x="2732" y="725"/>
                </a:lnTo>
                <a:lnTo>
                  <a:pt x="2728" y="698"/>
                </a:lnTo>
                <a:lnTo>
                  <a:pt x="2723" y="670"/>
                </a:lnTo>
                <a:lnTo>
                  <a:pt x="2717" y="643"/>
                </a:lnTo>
                <a:lnTo>
                  <a:pt x="2710" y="615"/>
                </a:lnTo>
                <a:lnTo>
                  <a:pt x="2701" y="589"/>
                </a:lnTo>
                <a:lnTo>
                  <a:pt x="2693" y="562"/>
                </a:lnTo>
                <a:lnTo>
                  <a:pt x="2683" y="536"/>
                </a:lnTo>
                <a:lnTo>
                  <a:pt x="2673" y="511"/>
                </a:lnTo>
                <a:lnTo>
                  <a:pt x="2662" y="486"/>
                </a:lnTo>
                <a:lnTo>
                  <a:pt x="2650" y="462"/>
                </a:lnTo>
                <a:lnTo>
                  <a:pt x="2637" y="437"/>
                </a:lnTo>
                <a:lnTo>
                  <a:pt x="2624" y="414"/>
                </a:lnTo>
                <a:lnTo>
                  <a:pt x="2624" y="414"/>
                </a:lnTo>
                <a:lnTo>
                  <a:pt x="2667" y="427"/>
                </a:lnTo>
                <a:lnTo>
                  <a:pt x="2709" y="440"/>
                </a:lnTo>
                <a:lnTo>
                  <a:pt x="2749" y="456"/>
                </a:lnTo>
                <a:lnTo>
                  <a:pt x="2790" y="471"/>
                </a:lnTo>
                <a:lnTo>
                  <a:pt x="2829" y="487"/>
                </a:lnTo>
                <a:lnTo>
                  <a:pt x="2868" y="504"/>
                </a:lnTo>
                <a:lnTo>
                  <a:pt x="2906" y="522"/>
                </a:lnTo>
                <a:lnTo>
                  <a:pt x="2944" y="540"/>
                </a:lnTo>
                <a:lnTo>
                  <a:pt x="2944" y="540"/>
                </a:lnTo>
                <a:lnTo>
                  <a:pt x="2997" y="567"/>
                </a:lnTo>
                <a:lnTo>
                  <a:pt x="3047" y="596"/>
                </a:lnTo>
                <a:lnTo>
                  <a:pt x="3096" y="626"/>
                </a:lnTo>
                <a:lnTo>
                  <a:pt x="3144" y="657"/>
                </a:lnTo>
                <a:lnTo>
                  <a:pt x="3190" y="689"/>
                </a:lnTo>
                <a:lnTo>
                  <a:pt x="3233" y="722"/>
                </a:lnTo>
                <a:lnTo>
                  <a:pt x="3275" y="756"/>
                </a:lnTo>
                <a:lnTo>
                  <a:pt x="3314" y="791"/>
                </a:lnTo>
                <a:lnTo>
                  <a:pt x="3351" y="827"/>
                </a:lnTo>
                <a:lnTo>
                  <a:pt x="3387" y="864"/>
                </a:lnTo>
                <a:lnTo>
                  <a:pt x="3421" y="901"/>
                </a:lnTo>
                <a:lnTo>
                  <a:pt x="3451" y="939"/>
                </a:lnTo>
                <a:lnTo>
                  <a:pt x="3479" y="978"/>
                </a:lnTo>
                <a:lnTo>
                  <a:pt x="3507" y="1017"/>
                </a:lnTo>
                <a:lnTo>
                  <a:pt x="3531" y="1057"/>
                </a:lnTo>
                <a:lnTo>
                  <a:pt x="3552" y="1097"/>
                </a:lnTo>
                <a:lnTo>
                  <a:pt x="3830" y="956"/>
                </a:lnTo>
                <a:lnTo>
                  <a:pt x="3830" y="956"/>
                </a:lnTo>
                <a:close/>
                <a:moveTo>
                  <a:pt x="1899" y="1182"/>
                </a:moveTo>
                <a:lnTo>
                  <a:pt x="1899" y="1182"/>
                </a:lnTo>
                <a:lnTo>
                  <a:pt x="1881" y="1182"/>
                </a:lnTo>
                <a:lnTo>
                  <a:pt x="1865" y="1181"/>
                </a:lnTo>
                <a:lnTo>
                  <a:pt x="1847" y="1179"/>
                </a:lnTo>
                <a:lnTo>
                  <a:pt x="1830" y="1175"/>
                </a:lnTo>
                <a:lnTo>
                  <a:pt x="1814" y="1171"/>
                </a:lnTo>
                <a:lnTo>
                  <a:pt x="1798" y="1167"/>
                </a:lnTo>
                <a:lnTo>
                  <a:pt x="1782" y="1162"/>
                </a:lnTo>
                <a:lnTo>
                  <a:pt x="1767" y="1156"/>
                </a:lnTo>
                <a:lnTo>
                  <a:pt x="1751" y="1149"/>
                </a:lnTo>
                <a:lnTo>
                  <a:pt x="1737" y="1140"/>
                </a:lnTo>
                <a:lnTo>
                  <a:pt x="1722" y="1133"/>
                </a:lnTo>
                <a:lnTo>
                  <a:pt x="1708" y="1124"/>
                </a:lnTo>
                <a:lnTo>
                  <a:pt x="1695" y="1114"/>
                </a:lnTo>
                <a:lnTo>
                  <a:pt x="1682" y="1104"/>
                </a:lnTo>
                <a:lnTo>
                  <a:pt x="1670" y="1094"/>
                </a:lnTo>
                <a:lnTo>
                  <a:pt x="1658" y="1082"/>
                </a:lnTo>
                <a:lnTo>
                  <a:pt x="1646" y="1070"/>
                </a:lnTo>
                <a:lnTo>
                  <a:pt x="1635" y="1058"/>
                </a:lnTo>
                <a:lnTo>
                  <a:pt x="1625" y="1045"/>
                </a:lnTo>
                <a:lnTo>
                  <a:pt x="1616" y="1031"/>
                </a:lnTo>
                <a:lnTo>
                  <a:pt x="1606" y="1017"/>
                </a:lnTo>
                <a:lnTo>
                  <a:pt x="1599" y="1003"/>
                </a:lnTo>
                <a:lnTo>
                  <a:pt x="1591" y="988"/>
                </a:lnTo>
                <a:lnTo>
                  <a:pt x="1583" y="973"/>
                </a:lnTo>
                <a:lnTo>
                  <a:pt x="1577" y="957"/>
                </a:lnTo>
                <a:lnTo>
                  <a:pt x="1573" y="942"/>
                </a:lnTo>
                <a:lnTo>
                  <a:pt x="1568" y="925"/>
                </a:lnTo>
                <a:lnTo>
                  <a:pt x="1564" y="909"/>
                </a:lnTo>
                <a:lnTo>
                  <a:pt x="1561" y="893"/>
                </a:lnTo>
                <a:lnTo>
                  <a:pt x="1558" y="875"/>
                </a:lnTo>
                <a:lnTo>
                  <a:pt x="1557" y="858"/>
                </a:lnTo>
                <a:lnTo>
                  <a:pt x="1557" y="840"/>
                </a:lnTo>
                <a:lnTo>
                  <a:pt x="1557" y="840"/>
                </a:lnTo>
                <a:lnTo>
                  <a:pt x="1557" y="822"/>
                </a:lnTo>
                <a:lnTo>
                  <a:pt x="1558" y="805"/>
                </a:lnTo>
                <a:lnTo>
                  <a:pt x="1561" y="787"/>
                </a:lnTo>
                <a:lnTo>
                  <a:pt x="1564" y="771"/>
                </a:lnTo>
                <a:lnTo>
                  <a:pt x="1568" y="755"/>
                </a:lnTo>
                <a:lnTo>
                  <a:pt x="1573" y="738"/>
                </a:lnTo>
                <a:lnTo>
                  <a:pt x="1577" y="723"/>
                </a:lnTo>
                <a:lnTo>
                  <a:pt x="1583" y="707"/>
                </a:lnTo>
                <a:lnTo>
                  <a:pt x="1591" y="692"/>
                </a:lnTo>
                <a:lnTo>
                  <a:pt x="1599" y="677"/>
                </a:lnTo>
                <a:lnTo>
                  <a:pt x="1606" y="663"/>
                </a:lnTo>
                <a:lnTo>
                  <a:pt x="1616" y="649"/>
                </a:lnTo>
                <a:lnTo>
                  <a:pt x="1625" y="635"/>
                </a:lnTo>
                <a:lnTo>
                  <a:pt x="1635" y="622"/>
                </a:lnTo>
                <a:lnTo>
                  <a:pt x="1646" y="610"/>
                </a:lnTo>
                <a:lnTo>
                  <a:pt x="1658" y="598"/>
                </a:lnTo>
                <a:lnTo>
                  <a:pt x="1670" y="586"/>
                </a:lnTo>
                <a:lnTo>
                  <a:pt x="1682" y="576"/>
                </a:lnTo>
                <a:lnTo>
                  <a:pt x="1695" y="566"/>
                </a:lnTo>
                <a:lnTo>
                  <a:pt x="1708" y="556"/>
                </a:lnTo>
                <a:lnTo>
                  <a:pt x="1722" y="547"/>
                </a:lnTo>
                <a:lnTo>
                  <a:pt x="1737" y="540"/>
                </a:lnTo>
                <a:lnTo>
                  <a:pt x="1751" y="531"/>
                </a:lnTo>
                <a:lnTo>
                  <a:pt x="1767" y="524"/>
                </a:lnTo>
                <a:lnTo>
                  <a:pt x="1782" y="518"/>
                </a:lnTo>
                <a:lnTo>
                  <a:pt x="1798" y="513"/>
                </a:lnTo>
                <a:lnTo>
                  <a:pt x="1814" y="509"/>
                </a:lnTo>
                <a:lnTo>
                  <a:pt x="1830" y="505"/>
                </a:lnTo>
                <a:lnTo>
                  <a:pt x="1847" y="501"/>
                </a:lnTo>
                <a:lnTo>
                  <a:pt x="1865" y="499"/>
                </a:lnTo>
                <a:lnTo>
                  <a:pt x="1881" y="498"/>
                </a:lnTo>
                <a:lnTo>
                  <a:pt x="1899" y="498"/>
                </a:lnTo>
                <a:lnTo>
                  <a:pt x="1899" y="498"/>
                </a:lnTo>
                <a:lnTo>
                  <a:pt x="1917" y="498"/>
                </a:lnTo>
                <a:lnTo>
                  <a:pt x="1934" y="499"/>
                </a:lnTo>
                <a:lnTo>
                  <a:pt x="1952" y="501"/>
                </a:lnTo>
                <a:lnTo>
                  <a:pt x="1969" y="505"/>
                </a:lnTo>
                <a:lnTo>
                  <a:pt x="1984" y="509"/>
                </a:lnTo>
                <a:lnTo>
                  <a:pt x="2001" y="513"/>
                </a:lnTo>
                <a:lnTo>
                  <a:pt x="2017" y="518"/>
                </a:lnTo>
                <a:lnTo>
                  <a:pt x="2032" y="524"/>
                </a:lnTo>
                <a:lnTo>
                  <a:pt x="2048" y="531"/>
                </a:lnTo>
                <a:lnTo>
                  <a:pt x="2062" y="540"/>
                </a:lnTo>
                <a:lnTo>
                  <a:pt x="2077" y="547"/>
                </a:lnTo>
                <a:lnTo>
                  <a:pt x="2091" y="556"/>
                </a:lnTo>
                <a:lnTo>
                  <a:pt x="2104" y="566"/>
                </a:lnTo>
                <a:lnTo>
                  <a:pt x="2117" y="576"/>
                </a:lnTo>
                <a:lnTo>
                  <a:pt x="2129" y="586"/>
                </a:lnTo>
                <a:lnTo>
                  <a:pt x="2141" y="598"/>
                </a:lnTo>
                <a:lnTo>
                  <a:pt x="2153" y="610"/>
                </a:lnTo>
                <a:lnTo>
                  <a:pt x="2164" y="622"/>
                </a:lnTo>
                <a:lnTo>
                  <a:pt x="2174" y="635"/>
                </a:lnTo>
                <a:lnTo>
                  <a:pt x="2183" y="649"/>
                </a:lnTo>
                <a:lnTo>
                  <a:pt x="2193" y="663"/>
                </a:lnTo>
                <a:lnTo>
                  <a:pt x="2200" y="677"/>
                </a:lnTo>
                <a:lnTo>
                  <a:pt x="2208" y="692"/>
                </a:lnTo>
                <a:lnTo>
                  <a:pt x="2214" y="707"/>
                </a:lnTo>
                <a:lnTo>
                  <a:pt x="2221" y="723"/>
                </a:lnTo>
                <a:lnTo>
                  <a:pt x="2226" y="738"/>
                </a:lnTo>
                <a:lnTo>
                  <a:pt x="2231" y="755"/>
                </a:lnTo>
                <a:lnTo>
                  <a:pt x="2235" y="771"/>
                </a:lnTo>
                <a:lnTo>
                  <a:pt x="2238" y="787"/>
                </a:lnTo>
                <a:lnTo>
                  <a:pt x="2241" y="805"/>
                </a:lnTo>
                <a:lnTo>
                  <a:pt x="2242" y="822"/>
                </a:lnTo>
                <a:lnTo>
                  <a:pt x="2242" y="840"/>
                </a:lnTo>
                <a:lnTo>
                  <a:pt x="2242" y="840"/>
                </a:lnTo>
                <a:lnTo>
                  <a:pt x="2242" y="858"/>
                </a:lnTo>
                <a:lnTo>
                  <a:pt x="2241" y="875"/>
                </a:lnTo>
                <a:lnTo>
                  <a:pt x="2238" y="893"/>
                </a:lnTo>
                <a:lnTo>
                  <a:pt x="2235" y="909"/>
                </a:lnTo>
                <a:lnTo>
                  <a:pt x="2231" y="925"/>
                </a:lnTo>
                <a:lnTo>
                  <a:pt x="2226" y="942"/>
                </a:lnTo>
                <a:lnTo>
                  <a:pt x="2221" y="957"/>
                </a:lnTo>
                <a:lnTo>
                  <a:pt x="2214" y="973"/>
                </a:lnTo>
                <a:lnTo>
                  <a:pt x="2208" y="988"/>
                </a:lnTo>
                <a:lnTo>
                  <a:pt x="2200" y="1003"/>
                </a:lnTo>
                <a:lnTo>
                  <a:pt x="2193" y="1017"/>
                </a:lnTo>
                <a:lnTo>
                  <a:pt x="2183" y="1031"/>
                </a:lnTo>
                <a:lnTo>
                  <a:pt x="2174" y="1045"/>
                </a:lnTo>
                <a:lnTo>
                  <a:pt x="2164" y="1058"/>
                </a:lnTo>
                <a:lnTo>
                  <a:pt x="2153" y="1070"/>
                </a:lnTo>
                <a:lnTo>
                  <a:pt x="2141" y="1082"/>
                </a:lnTo>
                <a:lnTo>
                  <a:pt x="2129" y="1094"/>
                </a:lnTo>
                <a:lnTo>
                  <a:pt x="2117" y="1104"/>
                </a:lnTo>
                <a:lnTo>
                  <a:pt x="2104" y="1114"/>
                </a:lnTo>
                <a:lnTo>
                  <a:pt x="2091" y="1124"/>
                </a:lnTo>
                <a:lnTo>
                  <a:pt x="2077" y="1133"/>
                </a:lnTo>
                <a:lnTo>
                  <a:pt x="2062" y="1140"/>
                </a:lnTo>
                <a:lnTo>
                  <a:pt x="2048" y="1149"/>
                </a:lnTo>
                <a:lnTo>
                  <a:pt x="2032" y="1156"/>
                </a:lnTo>
                <a:lnTo>
                  <a:pt x="2017" y="1162"/>
                </a:lnTo>
                <a:lnTo>
                  <a:pt x="2001" y="1167"/>
                </a:lnTo>
                <a:lnTo>
                  <a:pt x="1984" y="1171"/>
                </a:lnTo>
                <a:lnTo>
                  <a:pt x="1969" y="1175"/>
                </a:lnTo>
                <a:lnTo>
                  <a:pt x="1952" y="1179"/>
                </a:lnTo>
                <a:lnTo>
                  <a:pt x="1934" y="1181"/>
                </a:lnTo>
                <a:lnTo>
                  <a:pt x="1917" y="1182"/>
                </a:lnTo>
                <a:lnTo>
                  <a:pt x="1899" y="1182"/>
                </a:lnTo>
                <a:lnTo>
                  <a:pt x="1899" y="118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91464" tIns="45732" rIns="91464" bIns="4573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1923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3635461E-DA46-CF4E-81D1-02E0C3E02B01}"/>
              </a:ext>
            </a:extLst>
          </p:cNvPr>
          <p:cNvSpPr>
            <a:spLocks noChangeAspect="1"/>
          </p:cNvSpPr>
          <p:nvPr userDrawn="1"/>
        </p:nvSpPr>
        <p:spPr>
          <a:xfrm>
            <a:off x="5726011" y="2936529"/>
            <a:ext cx="772184" cy="77238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DB921E40-9459-C246-B549-0E25BC0F22A1}"/>
              </a:ext>
            </a:extLst>
          </p:cNvPr>
          <p:cNvGrpSpPr/>
          <p:nvPr userDrawn="1"/>
        </p:nvGrpSpPr>
        <p:grpSpPr>
          <a:xfrm>
            <a:off x="7404338" y="4559594"/>
            <a:ext cx="560097" cy="287961"/>
            <a:chOff x="2120900" y="5154613"/>
            <a:chExt cx="1077913" cy="554038"/>
          </a:xfrm>
          <a:noFill/>
        </p:grpSpPr>
        <p:sp>
          <p:nvSpPr>
            <p:cNvPr id="20" name="Figura a mano libera 24">
              <a:extLst>
                <a:ext uri="{FF2B5EF4-FFF2-40B4-BE49-F238E27FC236}">
                  <a16:creationId xmlns="" xmlns:a16="http://schemas.microsoft.com/office/drawing/2014/main" id="{4B4B3BC9-C52A-C74D-8F3C-22B8D2E7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0" y="5154613"/>
              <a:ext cx="1077913" cy="554038"/>
            </a:xfrm>
            <a:custGeom>
              <a:avLst/>
              <a:gdLst>
                <a:gd name="T0" fmla="*/ 185 w 185"/>
                <a:gd name="T1" fmla="*/ 89 h 95"/>
                <a:gd name="T2" fmla="*/ 157 w 185"/>
                <a:gd name="T3" fmla="*/ 26 h 95"/>
                <a:gd name="T4" fmla="*/ 93 w 185"/>
                <a:gd name="T5" fmla="*/ 0 h 95"/>
                <a:gd name="T6" fmla="*/ 29 w 185"/>
                <a:gd name="T7" fmla="*/ 26 h 95"/>
                <a:gd name="T8" fmla="*/ 1 w 185"/>
                <a:gd name="T9" fmla="*/ 89 h 95"/>
                <a:gd name="T10" fmla="*/ 0 w 185"/>
                <a:gd name="T11" fmla="*/ 94 h 95"/>
                <a:gd name="T12" fmla="*/ 20 w 185"/>
                <a:gd name="T13" fmla="*/ 95 h 95"/>
                <a:gd name="T14" fmla="*/ 20 w 185"/>
                <a:gd name="T15" fmla="*/ 90 h 95"/>
                <a:gd name="T16" fmla="*/ 93 w 185"/>
                <a:gd name="T17" fmla="*/ 20 h 95"/>
                <a:gd name="T18" fmla="*/ 166 w 185"/>
                <a:gd name="T19" fmla="*/ 90 h 95"/>
                <a:gd name="T20" fmla="*/ 166 w 185"/>
                <a:gd name="T21" fmla="*/ 95 h 95"/>
                <a:gd name="T22" fmla="*/ 185 w 185"/>
                <a:gd name="T23" fmla="*/ 94 h 95"/>
                <a:gd name="T24" fmla="*/ 185 w 185"/>
                <a:gd name="T25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95">
                  <a:moveTo>
                    <a:pt x="185" y="89"/>
                  </a:moveTo>
                  <a:cubicBezTo>
                    <a:pt x="184" y="65"/>
                    <a:pt x="174" y="43"/>
                    <a:pt x="157" y="26"/>
                  </a:cubicBezTo>
                  <a:cubicBezTo>
                    <a:pt x="140" y="9"/>
                    <a:pt x="117" y="0"/>
                    <a:pt x="93" y="0"/>
                  </a:cubicBezTo>
                  <a:cubicBezTo>
                    <a:pt x="69" y="0"/>
                    <a:pt x="46" y="9"/>
                    <a:pt x="29" y="26"/>
                  </a:cubicBezTo>
                  <a:cubicBezTo>
                    <a:pt x="12" y="43"/>
                    <a:pt x="2" y="65"/>
                    <a:pt x="1" y="8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50"/>
                    <a:pt x="54" y="20"/>
                    <a:pt x="93" y="20"/>
                  </a:cubicBezTo>
                  <a:cubicBezTo>
                    <a:pt x="132" y="20"/>
                    <a:pt x="164" y="50"/>
                    <a:pt x="166" y="90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85" y="94"/>
                    <a:pt x="185" y="94"/>
                    <a:pt x="185" y="94"/>
                  </a:cubicBezTo>
                  <a:lnTo>
                    <a:pt x="185" y="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igura a mano libera 25">
              <a:extLst>
                <a:ext uri="{FF2B5EF4-FFF2-40B4-BE49-F238E27FC236}">
                  <a16:creationId xmlns="" xmlns:a16="http://schemas.microsoft.com/office/drawing/2014/main" id="{FE148257-9097-AB4A-95C1-6C570A82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318126"/>
              <a:ext cx="157163" cy="390525"/>
            </a:xfrm>
            <a:custGeom>
              <a:avLst/>
              <a:gdLst>
                <a:gd name="T0" fmla="*/ 19 w 27"/>
                <a:gd name="T1" fmla="*/ 50 h 67"/>
                <a:gd name="T2" fmla="*/ 1 w 27"/>
                <a:gd name="T3" fmla="*/ 0 h 67"/>
                <a:gd name="T4" fmla="*/ 0 w 27"/>
                <a:gd name="T5" fmla="*/ 0 h 67"/>
                <a:gd name="T6" fmla="*/ 12 w 27"/>
                <a:gd name="T7" fmla="*/ 52 h 67"/>
                <a:gd name="T8" fmla="*/ 9 w 27"/>
                <a:gd name="T9" fmla="*/ 59 h 67"/>
                <a:gd name="T10" fmla="*/ 18 w 27"/>
                <a:gd name="T11" fmla="*/ 67 h 67"/>
                <a:gd name="T12" fmla="*/ 27 w 27"/>
                <a:gd name="T13" fmla="*/ 59 h 67"/>
                <a:gd name="T14" fmla="*/ 19 w 27"/>
                <a:gd name="T15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7">
                  <a:moveTo>
                    <a:pt x="19" y="5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3"/>
                    <a:pt x="9" y="56"/>
                    <a:pt x="9" y="59"/>
                  </a:cubicBezTo>
                  <a:cubicBezTo>
                    <a:pt x="9" y="63"/>
                    <a:pt x="13" y="67"/>
                    <a:pt x="18" y="67"/>
                  </a:cubicBezTo>
                  <a:cubicBezTo>
                    <a:pt x="23" y="67"/>
                    <a:pt x="27" y="63"/>
                    <a:pt x="27" y="59"/>
                  </a:cubicBezTo>
                  <a:cubicBezTo>
                    <a:pt x="27" y="54"/>
                    <a:pt x="24" y="51"/>
                    <a:pt x="19" y="5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A7CE50DB-6819-114F-A770-09C9A1719FA6}"/>
              </a:ext>
            </a:extLst>
          </p:cNvPr>
          <p:cNvGrpSpPr/>
          <p:nvPr userDrawn="1"/>
        </p:nvGrpSpPr>
        <p:grpSpPr>
          <a:xfrm>
            <a:off x="6759700" y="3721178"/>
            <a:ext cx="462171" cy="369833"/>
            <a:chOff x="4276165" y="1800411"/>
            <a:chExt cx="516379" cy="442259"/>
          </a:xfrm>
          <a:noFill/>
          <a:effectLst/>
        </p:grpSpPr>
        <p:sp>
          <p:nvSpPr>
            <p:cNvPr id="23" name="Rettangolo 325">
              <a:extLst>
                <a:ext uri="{FF2B5EF4-FFF2-40B4-BE49-F238E27FC236}">
                  <a16:creationId xmlns="" xmlns:a16="http://schemas.microsoft.com/office/drawing/2014/main" id="{3A04333C-014C-0F44-9FED-87D441AF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165" y="1928888"/>
              <a:ext cx="66710" cy="26189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ttangolo 326">
              <a:extLst>
                <a:ext uri="{FF2B5EF4-FFF2-40B4-BE49-F238E27FC236}">
                  <a16:creationId xmlns="" xmlns:a16="http://schemas.microsoft.com/office/drawing/2014/main" id="{BDF0B6BA-8910-6E44-BDC0-7BBB0ED7E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165" y="2215491"/>
              <a:ext cx="66710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ttangolo 327">
              <a:extLst>
                <a:ext uri="{FF2B5EF4-FFF2-40B4-BE49-F238E27FC236}">
                  <a16:creationId xmlns="" xmlns:a16="http://schemas.microsoft.com/office/drawing/2014/main" id="{DEA6C4DE-38F6-6B49-9473-DCEF4E7E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581" y="1800411"/>
              <a:ext cx="64239" cy="390373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ttangolo 328">
              <a:extLst>
                <a:ext uri="{FF2B5EF4-FFF2-40B4-BE49-F238E27FC236}">
                  <a16:creationId xmlns="" xmlns:a16="http://schemas.microsoft.com/office/drawing/2014/main" id="{F28A2A35-B682-F146-BB71-C252F2E2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581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ttangolo 329">
              <a:extLst>
                <a:ext uri="{FF2B5EF4-FFF2-40B4-BE49-F238E27FC236}">
                  <a16:creationId xmlns="" xmlns:a16="http://schemas.microsoft.com/office/drawing/2014/main" id="{62CF2399-306E-4B4D-B766-21494D47E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27" y="1862180"/>
              <a:ext cx="66710" cy="32860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ttangolo 330">
              <a:extLst>
                <a:ext uri="{FF2B5EF4-FFF2-40B4-BE49-F238E27FC236}">
                  <a16:creationId xmlns="" xmlns:a16="http://schemas.microsoft.com/office/drawing/2014/main" id="{7286F7C2-7CE7-8543-9FC3-E6D87C17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27" y="2215491"/>
              <a:ext cx="66710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ttangolo 331">
              <a:extLst>
                <a:ext uri="{FF2B5EF4-FFF2-40B4-BE49-F238E27FC236}">
                  <a16:creationId xmlns="" xmlns:a16="http://schemas.microsoft.com/office/drawing/2014/main" id="{9378CE32-0EFE-9148-AEE2-3FB8FFF7A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44" y="1965950"/>
              <a:ext cx="64239" cy="22483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ttangolo 332">
              <a:extLst>
                <a:ext uri="{FF2B5EF4-FFF2-40B4-BE49-F238E27FC236}">
                  <a16:creationId xmlns="" xmlns:a16="http://schemas.microsoft.com/office/drawing/2014/main" id="{D3030D19-7AAA-784B-B1E9-AEC11193C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44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ttangolo 333">
              <a:extLst>
                <a:ext uri="{FF2B5EF4-FFF2-40B4-BE49-F238E27FC236}">
                  <a16:creationId xmlns="" xmlns:a16="http://schemas.microsoft.com/office/drawing/2014/main" id="{BAF5EF80-3DAE-6D4A-826A-FACCED4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360" y="2045013"/>
              <a:ext cx="64239" cy="148243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ttangolo 334">
              <a:extLst>
                <a:ext uri="{FF2B5EF4-FFF2-40B4-BE49-F238E27FC236}">
                  <a16:creationId xmlns="" xmlns:a16="http://schemas.microsoft.com/office/drawing/2014/main" id="{F497AF0D-B03A-6042-A0AF-169825CD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360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ttangolo 335">
              <a:extLst>
                <a:ext uri="{FF2B5EF4-FFF2-40B4-BE49-F238E27FC236}">
                  <a16:creationId xmlns="" xmlns:a16="http://schemas.microsoft.com/office/drawing/2014/main" id="{5B194852-E528-2946-98F2-EA641E76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305" y="1884415"/>
              <a:ext cx="64239" cy="30389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ttangolo 336">
              <a:extLst>
                <a:ext uri="{FF2B5EF4-FFF2-40B4-BE49-F238E27FC236}">
                  <a16:creationId xmlns="" xmlns:a16="http://schemas.microsoft.com/office/drawing/2014/main" id="{FA753A1B-477E-2141-BC86-01B9221E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305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64" tIns="45732" rIns="91464" bIns="457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1923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="" xmlns:a16="http://schemas.microsoft.com/office/drawing/2014/main" id="{E9498172-60E7-9343-BE29-B82701C0E7D8}"/>
              </a:ext>
            </a:extLst>
          </p:cNvPr>
          <p:cNvGrpSpPr/>
          <p:nvPr userDrawn="1"/>
        </p:nvGrpSpPr>
        <p:grpSpPr>
          <a:xfrm flipV="1">
            <a:off x="5715002" y="370665"/>
            <a:ext cx="2420130" cy="6146950"/>
            <a:chOff x="1981202" y="1524001"/>
            <a:chExt cx="2766479" cy="7024815"/>
          </a:xfrm>
          <a:effectLst>
            <a:outerShdw blurRad="22225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6" name="Ovale 35">
              <a:extLst>
                <a:ext uri="{FF2B5EF4-FFF2-40B4-BE49-F238E27FC236}">
                  <a16:creationId xmlns="" xmlns:a16="http://schemas.microsoft.com/office/drawing/2014/main" id="{11EB4F90-8FE7-4543-B52F-C8EFDEC25668}"/>
                </a:ext>
              </a:extLst>
            </p:cNvPr>
            <p:cNvSpPr/>
            <p:nvPr/>
          </p:nvSpPr>
          <p:spPr>
            <a:xfrm>
              <a:off x="2744209" y="5697677"/>
              <a:ext cx="966052" cy="966049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="" xmlns:a16="http://schemas.microsoft.com/office/drawing/2014/main" id="{40BCCD46-18F7-1445-A6B8-8D2CECD2D70E}"/>
                </a:ext>
              </a:extLst>
            </p:cNvPr>
            <p:cNvSpPr/>
            <p:nvPr/>
          </p:nvSpPr>
          <p:spPr>
            <a:xfrm>
              <a:off x="2215895" y="7335447"/>
              <a:ext cx="1213372" cy="1213369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="" xmlns:a16="http://schemas.microsoft.com/office/drawing/2014/main" id="{A9BE7DF1-E994-1043-BCEA-EA1BD8CF2C4F}"/>
                </a:ext>
              </a:extLst>
            </p:cNvPr>
            <p:cNvSpPr/>
            <p:nvPr/>
          </p:nvSpPr>
          <p:spPr>
            <a:xfrm>
              <a:off x="3589510" y="6648640"/>
              <a:ext cx="1158171" cy="1158168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vale 38">
              <a:extLst>
                <a:ext uri="{FF2B5EF4-FFF2-40B4-BE49-F238E27FC236}">
                  <a16:creationId xmlns="" xmlns:a16="http://schemas.microsoft.com/office/drawing/2014/main" id="{862A819F-D4F3-8E42-965B-49BDFD0688FF}"/>
                </a:ext>
              </a:extLst>
            </p:cNvPr>
            <p:cNvSpPr/>
            <p:nvPr/>
          </p:nvSpPr>
          <p:spPr>
            <a:xfrm>
              <a:off x="3695173" y="1524001"/>
              <a:ext cx="695613" cy="695610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vale 39">
              <a:extLst>
                <a:ext uri="{FF2B5EF4-FFF2-40B4-BE49-F238E27FC236}">
                  <a16:creationId xmlns="" xmlns:a16="http://schemas.microsoft.com/office/drawing/2014/main" id="{16231C29-6F51-CB49-A2A0-01DCAE5DB28D}"/>
                </a:ext>
              </a:extLst>
            </p:cNvPr>
            <p:cNvSpPr/>
            <p:nvPr/>
          </p:nvSpPr>
          <p:spPr>
            <a:xfrm>
              <a:off x="3008365" y="2290055"/>
              <a:ext cx="792472" cy="792470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Ovale 40">
              <a:extLst>
                <a:ext uri="{FF2B5EF4-FFF2-40B4-BE49-F238E27FC236}">
                  <a16:creationId xmlns="" xmlns:a16="http://schemas.microsoft.com/office/drawing/2014/main" id="{0EE4ADA4-4C79-074D-97EF-B8F1F21009FE}"/>
                </a:ext>
              </a:extLst>
            </p:cNvPr>
            <p:cNvSpPr/>
            <p:nvPr/>
          </p:nvSpPr>
          <p:spPr>
            <a:xfrm>
              <a:off x="1981202" y="4717250"/>
              <a:ext cx="912139" cy="912137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="" xmlns:a16="http://schemas.microsoft.com/office/drawing/2014/main" id="{A03B6018-8B17-B546-ABD0-2244ED35FB09}"/>
                </a:ext>
              </a:extLst>
            </p:cNvPr>
            <p:cNvSpPr/>
            <p:nvPr/>
          </p:nvSpPr>
          <p:spPr>
            <a:xfrm>
              <a:off x="3800838" y="3056111"/>
              <a:ext cx="864662" cy="864659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="" xmlns:a16="http://schemas.microsoft.com/office/drawing/2014/main" id="{518B40D2-8FD1-2543-B180-0807289C1424}"/>
                </a:ext>
              </a:extLst>
            </p:cNvPr>
            <p:cNvSpPr/>
            <p:nvPr/>
          </p:nvSpPr>
          <p:spPr>
            <a:xfrm>
              <a:off x="3008366" y="4059905"/>
              <a:ext cx="864662" cy="864659"/>
            </a:xfrm>
            <a:prstGeom prst="ellipse">
              <a:avLst/>
            </a:prstGeom>
            <a:noFill/>
            <a:ln w="889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="" xmlns:a16="http://schemas.microsoft.com/office/drawing/2014/main" id="{A4886D4C-FD73-6640-BE47-7A81A95D4081}"/>
                </a:ext>
              </a:extLst>
            </p:cNvPr>
            <p:cNvGrpSpPr/>
            <p:nvPr/>
          </p:nvGrpSpPr>
          <p:grpSpPr>
            <a:xfrm rot="19922543">
              <a:off x="3377332" y="7449236"/>
              <a:ext cx="289531" cy="254939"/>
              <a:chOff x="1548696" y="4158375"/>
              <a:chExt cx="289531" cy="254939"/>
            </a:xfrm>
          </p:grpSpPr>
          <p:cxnSp>
            <p:nvCxnSpPr>
              <p:cNvPr id="63" name="Connettore diritto 62">
                <a:extLst>
                  <a:ext uri="{FF2B5EF4-FFF2-40B4-BE49-F238E27FC236}">
                    <a16:creationId xmlns="" xmlns:a16="http://schemas.microsoft.com/office/drawing/2014/main" id="{A636E386-A895-C847-A3AA-0F0EEC5E5B53}"/>
                  </a:ext>
                </a:extLst>
              </p:cNvPr>
              <p:cNvCxnSpPr/>
              <p:nvPr/>
            </p:nvCxnSpPr>
            <p:spPr>
              <a:xfrm rot="1677457" flipV="1">
                <a:off x="1548696" y="4206006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4" name="Forma 110">
                <a:extLst>
                  <a:ext uri="{FF2B5EF4-FFF2-40B4-BE49-F238E27FC236}">
                    <a16:creationId xmlns="" xmlns:a16="http://schemas.microsoft.com/office/drawing/2014/main" id="{3546874B-EC31-5045-BB98-7BA3B2A1E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677457">
                <a:off x="1570416" y="4158375"/>
                <a:ext cx="267811" cy="254939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="" xmlns:a16="http://schemas.microsoft.com/office/drawing/2014/main" id="{C0EC86B6-CAF3-3D4F-ADD8-7D189E614BAF}"/>
                </a:ext>
              </a:extLst>
            </p:cNvPr>
            <p:cNvGrpSpPr/>
            <p:nvPr/>
          </p:nvGrpSpPr>
          <p:grpSpPr>
            <a:xfrm rot="13699014">
              <a:off x="3505250" y="6530276"/>
              <a:ext cx="297645" cy="254939"/>
              <a:chOff x="1548696" y="4160849"/>
              <a:chExt cx="297645" cy="254939"/>
            </a:xfrm>
          </p:grpSpPr>
          <p:cxnSp>
            <p:nvCxnSpPr>
              <p:cNvPr id="61" name="Connettore diritto 60">
                <a:extLst>
                  <a:ext uri="{FF2B5EF4-FFF2-40B4-BE49-F238E27FC236}">
                    <a16:creationId xmlns="" xmlns:a16="http://schemas.microsoft.com/office/drawing/2014/main" id="{7375C672-3AA0-0440-B232-5EC116DDDA58}"/>
                  </a:ext>
                </a:extLst>
              </p:cNvPr>
              <p:cNvCxnSpPr/>
              <p:nvPr/>
            </p:nvCxnSpPr>
            <p:spPr>
              <a:xfrm rot="1677457" flipV="1">
                <a:off x="1548696" y="4206006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Forma 110">
                <a:extLst>
                  <a:ext uri="{FF2B5EF4-FFF2-40B4-BE49-F238E27FC236}">
                    <a16:creationId xmlns="" xmlns:a16="http://schemas.microsoft.com/office/drawing/2014/main" id="{B8841ED9-1B36-0841-9478-8BD569A55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72102">
                <a:off x="1578529" y="4160849"/>
                <a:ext cx="267812" cy="254939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="" xmlns:a16="http://schemas.microsoft.com/office/drawing/2014/main" id="{CB1CB75B-DEE4-7944-B3C4-3E45FAE20AC0}"/>
                </a:ext>
              </a:extLst>
            </p:cNvPr>
            <p:cNvGrpSpPr/>
            <p:nvPr/>
          </p:nvGrpSpPr>
          <p:grpSpPr>
            <a:xfrm rot="13699014">
              <a:off x="2676018" y="5534343"/>
              <a:ext cx="287669" cy="254938"/>
              <a:chOff x="1548696" y="4161740"/>
              <a:chExt cx="287669" cy="254938"/>
            </a:xfrm>
          </p:grpSpPr>
          <p:cxnSp>
            <p:nvCxnSpPr>
              <p:cNvPr id="59" name="Connettore diritto 58">
                <a:extLst>
                  <a:ext uri="{FF2B5EF4-FFF2-40B4-BE49-F238E27FC236}">
                    <a16:creationId xmlns="" xmlns:a16="http://schemas.microsoft.com/office/drawing/2014/main" id="{5D9BDE3D-CF0D-0C4D-A0B3-994AA61C4CDD}"/>
                  </a:ext>
                </a:extLst>
              </p:cNvPr>
              <p:cNvCxnSpPr/>
              <p:nvPr/>
            </p:nvCxnSpPr>
            <p:spPr>
              <a:xfrm rot="1677457" flipV="1">
                <a:off x="1548696" y="4206006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0" name="Forma 110">
                <a:extLst>
                  <a:ext uri="{FF2B5EF4-FFF2-40B4-BE49-F238E27FC236}">
                    <a16:creationId xmlns="" xmlns:a16="http://schemas.microsoft.com/office/drawing/2014/main" id="{320E60D6-D58A-9A4A-91C5-BA9EAF781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20227">
                <a:off x="1563156" y="4161740"/>
                <a:ext cx="267813" cy="254938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="" xmlns:a16="http://schemas.microsoft.com/office/drawing/2014/main" id="{F031383D-61B3-5544-A3C4-9BD748BD025A}"/>
                </a:ext>
              </a:extLst>
            </p:cNvPr>
            <p:cNvGrpSpPr/>
            <p:nvPr/>
          </p:nvGrpSpPr>
          <p:grpSpPr>
            <a:xfrm rot="19562082">
              <a:off x="2788750" y="4707617"/>
              <a:ext cx="292668" cy="254939"/>
              <a:chOff x="1556744" y="4155301"/>
              <a:chExt cx="292668" cy="254939"/>
            </a:xfrm>
          </p:grpSpPr>
          <p:cxnSp>
            <p:nvCxnSpPr>
              <p:cNvPr id="57" name="Connettore diritto 56">
                <a:extLst>
                  <a:ext uri="{FF2B5EF4-FFF2-40B4-BE49-F238E27FC236}">
                    <a16:creationId xmlns="" xmlns:a16="http://schemas.microsoft.com/office/drawing/2014/main" id="{44AF989B-A202-FB44-86C0-92AF5CF954E8}"/>
                  </a:ext>
                </a:extLst>
              </p:cNvPr>
              <p:cNvCxnSpPr/>
              <p:nvPr/>
            </p:nvCxnSpPr>
            <p:spPr>
              <a:xfrm rot="1677457" flipV="1">
                <a:off x="1556744" y="4207050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8" name="Forma 110">
                <a:extLst>
                  <a:ext uri="{FF2B5EF4-FFF2-40B4-BE49-F238E27FC236}">
                    <a16:creationId xmlns="" xmlns:a16="http://schemas.microsoft.com/office/drawing/2014/main" id="{ABEFCB57-A6E0-FE49-AFB8-82A9900AF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4361">
                <a:off x="1581600" y="4155301"/>
                <a:ext cx="267812" cy="254939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="" xmlns:a16="http://schemas.microsoft.com/office/drawing/2014/main" id="{261777CE-019A-8C46-9E33-4B8552A05352}"/>
                </a:ext>
              </a:extLst>
            </p:cNvPr>
            <p:cNvGrpSpPr/>
            <p:nvPr/>
          </p:nvGrpSpPr>
          <p:grpSpPr>
            <a:xfrm rot="18448659">
              <a:off x="3675418" y="3860447"/>
              <a:ext cx="329107" cy="258024"/>
              <a:chOff x="1564737" y="4158401"/>
              <a:chExt cx="329106" cy="258024"/>
            </a:xfrm>
          </p:grpSpPr>
          <p:cxnSp>
            <p:nvCxnSpPr>
              <p:cNvPr id="55" name="Connettore diritto 54">
                <a:extLst>
                  <a:ext uri="{FF2B5EF4-FFF2-40B4-BE49-F238E27FC236}">
                    <a16:creationId xmlns="" xmlns:a16="http://schemas.microsoft.com/office/drawing/2014/main" id="{608EB2CC-26F9-D34C-B6AC-C15D87322F3D}"/>
                  </a:ext>
                </a:extLst>
              </p:cNvPr>
              <p:cNvCxnSpPr/>
              <p:nvPr/>
            </p:nvCxnSpPr>
            <p:spPr>
              <a:xfrm rot="3124413" flipV="1">
                <a:off x="1606144" y="4128726"/>
                <a:ext cx="253845" cy="321553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6" name="Forma 110">
                <a:extLst>
                  <a:ext uri="{FF2B5EF4-FFF2-40B4-BE49-F238E27FC236}">
                    <a16:creationId xmlns="" xmlns:a16="http://schemas.microsoft.com/office/drawing/2014/main" id="{70621E90-9EA7-184A-847C-C7645035F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36643">
                <a:off x="1564737" y="4158401"/>
                <a:ext cx="267812" cy="254938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="" xmlns:a16="http://schemas.microsoft.com/office/drawing/2014/main" id="{953CAB88-9ED0-D845-B9E2-C0446F0B1C07}"/>
                </a:ext>
              </a:extLst>
            </p:cNvPr>
            <p:cNvGrpSpPr/>
            <p:nvPr/>
          </p:nvGrpSpPr>
          <p:grpSpPr>
            <a:xfrm rot="13506062">
              <a:off x="3642852" y="2942452"/>
              <a:ext cx="287669" cy="254939"/>
              <a:chOff x="1548696" y="4163309"/>
              <a:chExt cx="287669" cy="254939"/>
            </a:xfrm>
          </p:grpSpPr>
          <p:cxnSp>
            <p:nvCxnSpPr>
              <p:cNvPr id="53" name="Connettore diritto 52">
                <a:extLst>
                  <a:ext uri="{FF2B5EF4-FFF2-40B4-BE49-F238E27FC236}">
                    <a16:creationId xmlns="" xmlns:a16="http://schemas.microsoft.com/office/drawing/2014/main" id="{0AD7AC63-4D7C-5143-A3AD-C2C40203270E}"/>
                  </a:ext>
                </a:extLst>
              </p:cNvPr>
              <p:cNvCxnSpPr/>
              <p:nvPr/>
            </p:nvCxnSpPr>
            <p:spPr>
              <a:xfrm rot="1677457" flipV="1">
                <a:off x="1548696" y="4206006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4" name="Forma 110">
                <a:extLst>
                  <a:ext uri="{FF2B5EF4-FFF2-40B4-BE49-F238E27FC236}">
                    <a16:creationId xmlns="" xmlns:a16="http://schemas.microsoft.com/office/drawing/2014/main" id="{AB97870E-F92D-AC4D-A06A-8C25D52C7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23166">
                <a:off x="1550730" y="4163309"/>
                <a:ext cx="267812" cy="254939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uppo 49">
              <a:extLst>
                <a:ext uri="{FF2B5EF4-FFF2-40B4-BE49-F238E27FC236}">
                  <a16:creationId xmlns="" xmlns:a16="http://schemas.microsoft.com/office/drawing/2014/main" id="{642E2B17-C966-8446-9D8A-3BC08AC46684}"/>
                </a:ext>
              </a:extLst>
            </p:cNvPr>
            <p:cNvGrpSpPr/>
            <p:nvPr/>
          </p:nvGrpSpPr>
          <p:grpSpPr>
            <a:xfrm rot="18455992">
              <a:off x="3583338" y="2123933"/>
              <a:ext cx="294671" cy="254939"/>
              <a:chOff x="1548696" y="4154670"/>
              <a:chExt cx="294671" cy="254939"/>
            </a:xfrm>
          </p:grpSpPr>
          <p:cxnSp>
            <p:nvCxnSpPr>
              <p:cNvPr id="51" name="Connettore diritto 50">
                <a:extLst>
                  <a:ext uri="{FF2B5EF4-FFF2-40B4-BE49-F238E27FC236}">
                    <a16:creationId xmlns="" xmlns:a16="http://schemas.microsoft.com/office/drawing/2014/main" id="{A8CCCB13-EAE4-C940-B705-4BF38E4E4BE8}"/>
                  </a:ext>
                </a:extLst>
              </p:cNvPr>
              <p:cNvCxnSpPr/>
              <p:nvPr/>
            </p:nvCxnSpPr>
            <p:spPr>
              <a:xfrm rot="1677457" flipV="1">
                <a:off x="1548696" y="4206006"/>
                <a:ext cx="287669" cy="158905"/>
              </a:xfrm>
              <a:prstGeom prst="line">
                <a:avLst/>
              </a:prstGeom>
              <a:noFill/>
              <a:ln w="292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2" name="Forma 110">
                <a:extLst>
                  <a:ext uri="{FF2B5EF4-FFF2-40B4-BE49-F238E27FC236}">
                    <a16:creationId xmlns="" xmlns:a16="http://schemas.microsoft.com/office/drawing/2014/main" id="{339BE2AD-F939-E045-9A90-D081327BA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27604">
                <a:off x="1575556" y="4154670"/>
                <a:ext cx="267811" cy="254939"/>
              </a:xfrm>
              <a:prstGeom prst="rightArrow">
                <a:avLst>
                  <a:gd name="adj1" fmla="val 55843"/>
                  <a:gd name="adj2" fmla="val 34934"/>
                </a:avLst>
              </a:pr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A5A5A5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1" b="0" i="0" u="none" strike="noStrike" kern="1200" cap="none" spc="0" normalizeH="0" baseline="0" noProof="0">
                  <a:ln>
                    <a:noFill/>
                  </a:ln>
                  <a:solidFill>
                    <a:srgbClr val="1923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Rettangolo 64">
            <a:extLst>
              <a:ext uri="{FF2B5EF4-FFF2-40B4-BE49-F238E27FC236}">
                <a16:creationId xmlns="" xmlns:a16="http://schemas.microsoft.com/office/drawing/2014/main" id="{E502E750-59AF-BE40-9B4D-1DE57810745F}"/>
              </a:ext>
            </a:extLst>
          </p:cNvPr>
          <p:cNvSpPr/>
          <p:nvPr userDrawn="1"/>
        </p:nvSpPr>
        <p:spPr bwMode="auto">
          <a:xfrm>
            <a:off x="533401" y="0"/>
            <a:ext cx="1295400" cy="68724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1" b="0" i="0" u="none" strike="noStrike" kern="1200" cap="none" spc="0" normalizeH="0" baseline="0" noProof="0">
              <a:ln>
                <a:noFill/>
              </a:ln>
              <a:solidFill>
                <a:srgbClr val="1923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="" xmlns:a16="http://schemas.microsoft.com/office/drawing/2014/main" id="{2D34F476-9180-8242-8646-CD21CAC46EB8}"/>
              </a:ext>
            </a:extLst>
          </p:cNvPr>
          <p:cNvSpPr>
            <a:spLocks noChangeAspect="1"/>
          </p:cNvSpPr>
          <p:nvPr userDrawn="1"/>
        </p:nvSpPr>
        <p:spPr>
          <a:xfrm>
            <a:off x="6394791" y="2032114"/>
            <a:ext cx="817823" cy="818035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e 89">
            <a:extLst>
              <a:ext uri="{FF2B5EF4-FFF2-40B4-BE49-F238E27FC236}">
                <a16:creationId xmlns="" xmlns:a16="http://schemas.microsoft.com/office/drawing/2014/main" id="{FEA53E8D-AA9D-8143-A450-6A826297347B}"/>
              </a:ext>
            </a:extLst>
          </p:cNvPr>
          <p:cNvSpPr>
            <a:spLocks noChangeAspect="1"/>
          </p:cNvSpPr>
          <p:nvPr userDrawn="1"/>
        </p:nvSpPr>
        <p:spPr>
          <a:xfrm>
            <a:off x="6621547" y="5163639"/>
            <a:ext cx="670878" cy="671051"/>
          </a:xfrm>
          <a:prstGeom prst="ellipse">
            <a:avLst/>
          </a:prstGeom>
          <a:gradFill flip="none" rotWithShape="1">
            <a:gsLst>
              <a:gs pos="0">
                <a:srgbClr val="6F19AF"/>
              </a:gs>
              <a:gs pos="100000">
                <a:srgbClr val="331A4E"/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="" xmlns:a16="http://schemas.microsoft.com/office/drawing/2014/main" id="{5F0460BF-C51A-6049-81C9-2010FC3C0FB8}"/>
              </a:ext>
            </a:extLst>
          </p:cNvPr>
          <p:cNvSpPr>
            <a:spLocks noChangeAspect="1"/>
          </p:cNvSpPr>
          <p:nvPr userDrawn="1"/>
        </p:nvSpPr>
        <p:spPr>
          <a:xfrm>
            <a:off x="7317948" y="4431041"/>
            <a:ext cx="731991" cy="73218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vale 94">
            <a:extLst>
              <a:ext uri="{FF2B5EF4-FFF2-40B4-BE49-F238E27FC236}">
                <a16:creationId xmlns="" xmlns:a16="http://schemas.microsoft.com/office/drawing/2014/main" id="{9C50C588-9F9C-4144-92BA-6749C6AA6296}"/>
              </a:ext>
            </a:extLst>
          </p:cNvPr>
          <p:cNvSpPr>
            <a:spLocks noChangeAspect="1"/>
          </p:cNvSpPr>
          <p:nvPr userDrawn="1"/>
        </p:nvSpPr>
        <p:spPr>
          <a:xfrm>
            <a:off x="6625269" y="3552688"/>
            <a:ext cx="731991" cy="73218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18293" tIns="18293" rIns="18293" bIns="18293" rtlCol="0" anchor="ctr" anchorCtr="1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Segnaposto testo 104" descr="Casella di testo 6">
            <a:extLst>
              <a:ext uri="{FF2B5EF4-FFF2-40B4-BE49-F238E27FC236}">
                <a16:creationId xmlns="" xmlns:a16="http://schemas.microsoft.com/office/drawing/2014/main" id="{2A74DF40-F4C0-49F2-959D-B5EF988CE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5010" y="1648937"/>
            <a:ext cx="3505200" cy="905084"/>
          </a:xfrm>
        </p:spPr>
        <p:txBody>
          <a:bodyPr rtlCol="0">
            <a:noAutofit/>
          </a:bodyPr>
          <a:lstStyle>
            <a:lvl1pPr marL="0" indent="0" algn="r">
              <a:buNone/>
              <a:defRPr sz="3200">
                <a:solidFill>
                  <a:schemeClr val="accent2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8" name="Segnaposto testo 104" descr="Casella di testo 7">
            <a:extLst>
              <a:ext uri="{FF2B5EF4-FFF2-40B4-BE49-F238E27FC236}">
                <a16:creationId xmlns="" xmlns:a16="http://schemas.microsoft.com/office/drawing/2014/main" id="{E8CBF6EB-6356-456B-BCB8-46AC171333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2241" y="2572200"/>
            <a:ext cx="3505200" cy="32323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9" name="Segnaposto testo 104" descr="Casella di testo 12">
            <a:extLst>
              <a:ext uri="{FF2B5EF4-FFF2-40B4-BE49-F238E27FC236}">
                <a16:creationId xmlns="" xmlns:a16="http://schemas.microsoft.com/office/drawing/2014/main" id="{29945336-F2A6-4E3A-B123-548B51CB12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7366" y="4022744"/>
            <a:ext cx="3505200" cy="905084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accent5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1" name="Segnaposto testo 104" descr="Casella di testo 5">
            <a:extLst>
              <a:ext uri="{FF2B5EF4-FFF2-40B4-BE49-F238E27FC236}">
                <a16:creationId xmlns="" xmlns:a16="http://schemas.microsoft.com/office/drawing/2014/main" id="{22843E36-B5C7-44F9-8962-53ED8FDB19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9344" y="2110334"/>
            <a:ext cx="3505200" cy="328066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2" name="Segnaposto testo 104" descr="Casella di testo 2">
            <a:extLst>
              <a:ext uri="{FF2B5EF4-FFF2-40B4-BE49-F238E27FC236}">
                <a16:creationId xmlns="" xmlns:a16="http://schemas.microsoft.com/office/drawing/2014/main" id="{69A44D20-D04A-4FB5-8C82-E0E821CB7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8181" y="271438"/>
            <a:ext cx="3505200" cy="905084"/>
          </a:xfrm>
        </p:spPr>
        <p:txBody>
          <a:bodyPr rtlCol="0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3" name="Segnaposto testo 104" descr="Casella di testo 3">
            <a:extLst>
              <a:ext uri="{FF2B5EF4-FFF2-40B4-BE49-F238E27FC236}">
                <a16:creationId xmlns="" xmlns:a16="http://schemas.microsoft.com/office/drawing/2014/main" id="{5F79C4EE-535D-4319-AB75-F700F590B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7503" y="1176443"/>
            <a:ext cx="3505200" cy="32323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6" name="Segnaposto testo 104" descr="Casella di testo 8">
            <a:extLst>
              <a:ext uri="{FF2B5EF4-FFF2-40B4-BE49-F238E27FC236}">
                <a16:creationId xmlns="" xmlns:a16="http://schemas.microsoft.com/office/drawing/2014/main" id="{6E909DED-4403-4A28-8489-15651B57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835" y="3135335"/>
            <a:ext cx="3505200" cy="905084"/>
          </a:xfrm>
        </p:spPr>
        <p:txBody>
          <a:bodyPr rtlCol="0">
            <a:noAutofit/>
          </a:bodyPr>
          <a:lstStyle>
            <a:lvl1pPr marL="0" indent="0" algn="r">
              <a:buNone/>
              <a:defRPr sz="3200">
                <a:solidFill>
                  <a:schemeClr val="accent4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7" name="Segnaposto testo 104" descr="Casella di testo 9">
            <a:extLst>
              <a:ext uri="{FF2B5EF4-FFF2-40B4-BE49-F238E27FC236}">
                <a16:creationId xmlns="" xmlns:a16="http://schemas.microsoft.com/office/drawing/2014/main" id="{608D57C4-3DF4-4FE7-B6EA-493B6A3B78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6836" y="4058598"/>
            <a:ext cx="3505200" cy="32323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>
                <a:solidFill>
                  <a:schemeClr val="accent4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8" name="Segnaposto testo 104" descr="Casella di testo 10">
            <a:extLst>
              <a:ext uri="{FF2B5EF4-FFF2-40B4-BE49-F238E27FC236}">
                <a16:creationId xmlns="" xmlns:a16="http://schemas.microsoft.com/office/drawing/2014/main" id="{FE9AEDCC-90E7-4E9D-9957-775EC16420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2633" y="2683629"/>
            <a:ext cx="3505200" cy="905084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1" name="Segnaposto testo 104" descr="Casella di testo 11">
            <a:extLst>
              <a:ext uri="{FF2B5EF4-FFF2-40B4-BE49-F238E27FC236}">
                <a16:creationId xmlns="" xmlns:a16="http://schemas.microsoft.com/office/drawing/2014/main" id="{1A8AC8A5-8BFB-4129-958C-3B70CC02B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1190" y="3611487"/>
            <a:ext cx="3508085" cy="323233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>
                <a:solidFill>
                  <a:schemeClr val="accent3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2" name="Segnaposto testo 104" descr="Casella di testo 4">
            <a:extLst>
              <a:ext uri="{FF2B5EF4-FFF2-40B4-BE49-F238E27FC236}">
                <a16:creationId xmlns="" xmlns:a16="http://schemas.microsoft.com/office/drawing/2014/main" id="{85D074BA-5977-4F14-B200-C4A0BB97DB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9344" y="1178734"/>
            <a:ext cx="3505200" cy="905084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3" name="Segnaposto testo 104" descr="Casella di testo 13">
            <a:extLst>
              <a:ext uri="{FF2B5EF4-FFF2-40B4-BE49-F238E27FC236}">
                <a16:creationId xmlns="" xmlns:a16="http://schemas.microsoft.com/office/drawing/2014/main" id="{553DEDFA-199F-45EA-ADB5-7D3AB12AE5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77366" y="4954692"/>
            <a:ext cx="3505200" cy="323233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>
                <a:solidFill>
                  <a:schemeClr val="accent5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4" name="Segnaposto testo 104" descr="Casella di testo 14">
            <a:extLst>
              <a:ext uri="{FF2B5EF4-FFF2-40B4-BE49-F238E27FC236}">
                <a16:creationId xmlns="" xmlns:a16="http://schemas.microsoft.com/office/drawing/2014/main" id="{BC12D6DD-97CD-40FC-8154-DF9A789B3B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81523" y="4872868"/>
            <a:ext cx="3505200" cy="905084"/>
          </a:xfrm>
        </p:spPr>
        <p:txBody>
          <a:bodyPr rtlCol="0">
            <a:noAutofit/>
          </a:bodyPr>
          <a:lstStyle>
            <a:lvl1pPr marL="0" indent="0" algn="r">
              <a:buNone/>
              <a:defRPr sz="3200">
                <a:solidFill>
                  <a:srgbClr val="6F19AF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6" name="Segnaposto testo 104" descr="Casella di testo 15">
            <a:extLst>
              <a:ext uri="{FF2B5EF4-FFF2-40B4-BE49-F238E27FC236}">
                <a16:creationId xmlns="" xmlns:a16="http://schemas.microsoft.com/office/drawing/2014/main" id="{A0CCBF11-415A-463A-ADB9-74234F24A2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2995" y="5790159"/>
            <a:ext cx="3505200" cy="32323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>
                <a:solidFill>
                  <a:srgbClr val="6F19AF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7" name="Segnaposto testo 104" descr="Casella di testo 16">
            <a:extLst>
              <a:ext uri="{FF2B5EF4-FFF2-40B4-BE49-F238E27FC236}">
                <a16:creationId xmlns="" xmlns:a16="http://schemas.microsoft.com/office/drawing/2014/main" id="{82C6B5C3-334A-45AE-8C13-FE96A9BFA8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4030" y="5419064"/>
            <a:ext cx="3505200" cy="905084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8" name="Segnaposto testo 104" descr="Casella di testo 17">
            <a:extLst>
              <a:ext uri="{FF2B5EF4-FFF2-40B4-BE49-F238E27FC236}">
                <a16:creationId xmlns="" xmlns:a16="http://schemas.microsoft.com/office/drawing/2014/main" id="{CE71FF53-FE9B-40CA-87F6-29DB8286B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4030" y="6344939"/>
            <a:ext cx="3505200" cy="323233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>
                <a:solidFill>
                  <a:schemeClr val="accent6"/>
                </a:solidFill>
                <a:latin typeface="+mn-lt"/>
              </a:defRPr>
            </a:lvl1pPr>
            <a:lvl2pPr marL="609677" indent="0">
              <a:buNone/>
              <a:defRPr/>
            </a:lvl2pPr>
            <a:lvl3pPr marL="1219352" indent="0">
              <a:buNone/>
              <a:defRPr/>
            </a:lvl3pPr>
            <a:lvl4pPr marL="1829029" indent="0">
              <a:buNone/>
              <a:defRPr/>
            </a:lvl4pPr>
            <a:lvl5pPr marL="2438705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6" name="Titolo 65" descr="Casella di testo 1">
            <a:extLst>
              <a:ext uri="{FF2B5EF4-FFF2-40B4-BE49-F238E27FC236}">
                <a16:creationId xmlns="" xmlns:a16="http://schemas.microsoft.com/office/drawing/2014/main" id="{11D96B71-1414-46C2-A7B4-C366931C3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71438"/>
            <a:ext cx="4199594" cy="660485"/>
          </a:xfrm>
        </p:spPr>
        <p:txBody>
          <a:bodyPr rtlCol="0">
            <a:noAutofit/>
          </a:bodyPr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 - 1</a:t>
            </a:r>
          </a:p>
        </p:txBody>
      </p:sp>
    </p:spTree>
    <p:extLst>
      <p:ext uri="{BB962C8B-B14F-4D97-AF65-F5344CB8AC3E}">
        <p14:creationId xmlns:p14="http://schemas.microsoft.com/office/powerpoint/2010/main" val="40318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47384E-83C4-4A75-819E-45556A65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423CE5CD-2436-4071-A495-3EE1B9D2D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1A9FD-CDA2-4BA5-8C18-59D6F59EB34A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rgbClr val="19232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19232F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7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1A9FD-CDA2-4BA5-8C18-59D6F59EB34A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rgbClr val="19232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19232F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36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0"/>
            <a:fld id="{947AA14B-A70F-44EC-8F1B-C359DDDC74EC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750607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AAA5CC-EBBC-4961-8E41-E3C49EACD7CA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73671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0"/>
            <a:fld id="{6EAAA5CC-EBBC-4961-8E41-E3C49EACD7CA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5485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4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348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63500" y="1199253"/>
            <a:ext cx="1989428" cy="1524000"/>
            <a:chOff x="63500" y="1058435"/>
            <a:chExt cx="1989428" cy="1524000"/>
          </a:xfrm>
        </p:grpSpPr>
        <p:sp>
          <p:nvSpPr>
            <p:cNvPr id="5" name="Figura a mano libera 5">
              <a:extLst>
                <a:ext uri="{FF2B5EF4-FFF2-40B4-BE49-F238E27FC236}">
                  <a16:creationId xmlns=""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=""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2046928" y="1108668"/>
            <a:ext cx="1989428" cy="1524000"/>
            <a:chOff x="685800" y="533400"/>
            <a:chExt cx="4016605" cy="2633255"/>
          </a:xfrm>
        </p:grpSpPr>
        <p:sp>
          <p:nvSpPr>
            <p:cNvPr id="15" name="Figura a mano libera 5">
              <a:extLst>
                <a:ext uri="{FF2B5EF4-FFF2-40B4-BE49-F238E27FC236}">
                  <a16:creationId xmlns=""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4064000" y="1275453"/>
            <a:ext cx="1989428" cy="1524000"/>
            <a:chOff x="685800" y="533400"/>
            <a:chExt cx="4016605" cy="2633255"/>
          </a:xfrm>
        </p:grpSpPr>
        <p:sp>
          <p:nvSpPr>
            <p:cNvPr id="22" name="Figura a mano libera 5">
              <a:extLst>
                <a:ext uri="{FF2B5EF4-FFF2-40B4-BE49-F238E27FC236}">
                  <a16:creationId xmlns=""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6110964" y="1030985"/>
            <a:ext cx="1942491" cy="1524000"/>
            <a:chOff x="685800" y="533400"/>
            <a:chExt cx="4016605" cy="2633255"/>
          </a:xfrm>
        </p:grpSpPr>
        <p:sp>
          <p:nvSpPr>
            <p:cNvPr id="29" name="Figura a mano libera 5">
              <a:extLst>
                <a:ext uri="{FF2B5EF4-FFF2-40B4-BE49-F238E27FC236}">
                  <a16:creationId xmlns=""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=""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8095269" y="1133632"/>
            <a:ext cx="1989428" cy="1524000"/>
            <a:chOff x="685800" y="533400"/>
            <a:chExt cx="4016605" cy="2633255"/>
          </a:xfrm>
        </p:grpSpPr>
        <p:sp>
          <p:nvSpPr>
            <p:cNvPr id="38" name="Figura a mano libera 5">
              <a:extLst>
                <a:ext uri="{FF2B5EF4-FFF2-40B4-BE49-F238E27FC236}">
                  <a16:creationId xmlns=""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=""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10134600" y="1275453"/>
            <a:ext cx="1989428" cy="1524000"/>
            <a:chOff x="685800" y="533400"/>
            <a:chExt cx="4016605" cy="2633255"/>
          </a:xfrm>
        </p:grpSpPr>
        <p:sp>
          <p:nvSpPr>
            <p:cNvPr id="47" name="Figura a mano libera 5">
              <a:extLst>
                <a:ext uri="{FF2B5EF4-FFF2-40B4-BE49-F238E27FC236}">
                  <a16:creationId xmlns=""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48" name="Figura a mano libera 47">
              <a:extLst>
                <a:ext uri="{FF2B5EF4-FFF2-40B4-BE49-F238E27FC236}">
                  <a16:creationId xmlns=""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533401" y="3385871"/>
            <a:ext cx="10988040" cy="402908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uppo 57">
              <a:extLst>
                <a:ext uri="{FF2B5EF4-FFF2-40B4-BE49-F238E27FC236}">
                  <a16:creationId xmlns=""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igura a mano libera 7">
                <a:extLst>
                  <a:ext uri="{FF2B5EF4-FFF2-40B4-BE49-F238E27FC236}">
                    <a16:creationId xmlns=""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3" name="Figura a mano libera 8">
                <a:extLst>
                  <a:ext uri="{FF2B5EF4-FFF2-40B4-BE49-F238E27FC236}">
                    <a16:creationId xmlns=""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=""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igura a mano libera 7">
                <a:extLst>
                  <a:ext uri="{FF2B5EF4-FFF2-40B4-BE49-F238E27FC236}">
                    <a16:creationId xmlns=""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1" name="Figura a mano libera 8">
                <a:extLst>
                  <a:ext uri="{FF2B5EF4-FFF2-40B4-BE49-F238E27FC236}">
                    <a16:creationId xmlns=""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3347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igura a mano libera 20">
              <a:extLst>
                <a:ext uri="{FF2B5EF4-FFF2-40B4-BE49-F238E27FC236}">
                  <a16:creationId xmlns=""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0" name="Figura a mano libera 10">
              <a:extLst>
                <a:ext uri="{FF2B5EF4-FFF2-40B4-BE49-F238E27FC236}">
                  <a16:creationId xmlns=""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=""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6764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igura a mano libera 20">
              <a:extLst>
                <a:ext uri="{FF2B5EF4-FFF2-40B4-BE49-F238E27FC236}">
                  <a16:creationId xmlns=""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7" name="Figura a mano libera 10">
              <a:extLst>
                <a:ext uri="{FF2B5EF4-FFF2-40B4-BE49-F238E27FC236}">
                  <a16:creationId xmlns=""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9636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igura a mano libera 20">
              <a:extLst>
                <a:ext uri="{FF2B5EF4-FFF2-40B4-BE49-F238E27FC236}">
                  <a16:creationId xmlns=""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89" name="Figura a mano libera 10">
              <a:extLst>
                <a:ext uri="{FF2B5EF4-FFF2-40B4-BE49-F238E27FC236}">
                  <a16:creationId xmlns=""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59481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igura a mano libera 20">
              <a:extLst>
                <a:ext uri="{FF2B5EF4-FFF2-40B4-BE49-F238E27FC236}">
                  <a16:creationId xmlns=""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96" name="Figura a mano libera 10">
              <a:extLst>
                <a:ext uri="{FF2B5EF4-FFF2-40B4-BE49-F238E27FC236}">
                  <a16:creationId xmlns=""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=""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4563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igura a mano libera 20">
              <a:extLst>
                <a:ext uri="{FF2B5EF4-FFF2-40B4-BE49-F238E27FC236}">
                  <a16:creationId xmlns=""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03" name="Figura a mano libera 10">
              <a:extLst>
                <a:ext uri="{FF2B5EF4-FFF2-40B4-BE49-F238E27FC236}">
                  <a16:creationId xmlns=""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08" name="Gruppo 107">
            <a:extLst>
              <a:ext uri="{FF2B5EF4-FFF2-40B4-BE49-F238E27FC236}">
                <a16:creationId xmlns=""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7230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igura a mano libera 20">
              <a:extLst>
                <a:ext uri="{FF2B5EF4-FFF2-40B4-BE49-F238E27FC236}">
                  <a16:creationId xmlns=""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0" name="Figura a mano libera 10">
              <a:extLst>
                <a:ext uri="{FF2B5EF4-FFF2-40B4-BE49-F238E27FC236}">
                  <a16:creationId xmlns=""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2" name="Gruppo 141">
            <a:extLst>
              <a:ext uri="{FF2B5EF4-FFF2-40B4-BE49-F238E27FC236}">
                <a16:creationId xmlns=""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89834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igura a mano libera 20">
              <a:extLst>
                <a:ext uri="{FF2B5EF4-FFF2-40B4-BE49-F238E27FC236}">
                  <a16:creationId xmlns=""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5" name="Figura a mano libera 10">
              <a:extLst>
                <a:ext uri="{FF2B5EF4-FFF2-40B4-BE49-F238E27FC236}">
                  <a16:creationId xmlns=""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=""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103251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igura a mano libera 20">
              <a:extLst>
                <a:ext uri="{FF2B5EF4-FFF2-40B4-BE49-F238E27FC236}">
                  <a16:creationId xmlns=""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50" name="Figura a mano libera 10">
              <a:extLst>
                <a:ext uri="{FF2B5EF4-FFF2-40B4-BE49-F238E27FC236}">
                  <a16:creationId xmlns=""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51" name="Titolo 150">
            <a:extLst>
              <a:ext uri="{FF2B5EF4-FFF2-40B4-BE49-F238E27FC236}">
                <a16:creationId xmlns=""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1" y="204667"/>
            <a:ext cx="10515600" cy="584446"/>
          </a:xfrm>
          <a:prstGeom prst="rect">
            <a:avLst/>
          </a:prstGeom>
        </p:spPr>
        <p:txBody>
          <a:bodyPr rtlCol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57" name="Segnaposto testo 156">
            <a:extLst>
              <a:ext uri="{FF2B5EF4-FFF2-40B4-BE49-F238E27FC236}">
                <a16:creationId xmlns=""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9042">
            <a:off x="687362" y="1318810"/>
            <a:ext cx="1209675" cy="53268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8" name="Segnaposto testo 156">
            <a:extLst>
              <a:ext uri="{FF2B5EF4-FFF2-40B4-BE49-F238E27FC236}">
                <a16:creationId xmlns=""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7906" y="1220929"/>
            <a:ext cx="1209675" cy="50285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9" name="Segnaposto testo 156">
            <a:extLst>
              <a:ext uri="{FF2B5EF4-FFF2-40B4-BE49-F238E27FC236}">
                <a16:creationId xmlns=""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9042">
            <a:off x="4712533" y="1414860"/>
            <a:ext cx="1209675" cy="509523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0" name="Segnaposto testo 156">
            <a:extLst>
              <a:ext uri="{FF2B5EF4-FFF2-40B4-BE49-F238E27FC236}">
                <a16:creationId xmlns=""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846" y="1168057"/>
            <a:ext cx="1209675" cy="520816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1" name="Segnaposto testo 156">
            <a:extLst>
              <a:ext uri="{FF2B5EF4-FFF2-40B4-BE49-F238E27FC236}">
                <a16:creationId xmlns=""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96341">
            <a:off x="8706085" y="1278400"/>
            <a:ext cx="1209675" cy="523127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2" name="Segnaposto testo 156">
            <a:extLst>
              <a:ext uri="{FF2B5EF4-FFF2-40B4-BE49-F238E27FC236}">
                <a16:creationId xmlns=""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6274">
            <a:off x="10780504" y="1395018"/>
            <a:ext cx="1218831" cy="50896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4" name="Segnaposto testo 163">
            <a:extLst>
              <a:ext uri="{FF2B5EF4-FFF2-40B4-BE49-F238E27FC236}">
                <a16:creationId xmlns=""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764" y="1845793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6" name="Segnaposto testo 165">
            <a:extLst>
              <a:ext uri="{FF2B5EF4-FFF2-40B4-BE49-F238E27FC236}">
                <a16:creationId xmlns=""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827" y="2160639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7" name="Segnaposto testo 163">
            <a:extLst>
              <a:ext uri="{FF2B5EF4-FFF2-40B4-BE49-F238E27FC236}">
                <a16:creationId xmlns=""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20223">
            <a:off x="240355" y="1928112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8" name="Segnaposto testo 165">
            <a:extLst>
              <a:ext uri="{FF2B5EF4-FFF2-40B4-BE49-F238E27FC236}">
                <a16:creationId xmlns=""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20223">
            <a:off x="221703" y="2231414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9" name="Segnaposto testo 163">
            <a:extLst>
              <a:ext uri="{FF2B5EF4-FFF2-40B4-BE49-F238E27FC236}">
                <a16:creationId xmlns=""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8017">
            <a:off x="4310678" y="1951855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0" name="Segnaposto testo 165">
            <a:extLst>
              <a:ext uri="{FF2B5EF4-FFF2-40B4-BE49-F238E27FC236}">
                <a16:creationId xmlns=""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8017">
            <a:off x="4310741" y="2266701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1" name="Segnaposto testo 163">
            <a:extLst>
              <a:ext uri="{FF2B5EF4-FFF2-40B4-BE49-F238E27FC236}">
                <a16:creationId xmlns=""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9896" y="1767861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2" name="Segnaposto testo 165">
            <a:extLst>
              <a:ext uri="{FF2B5EF4-FFF2-40B4-BE49-F238E27FC236}">
                <a16:creationId xmlns=""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9" y="2082707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3" name="Segnaposto testo 163">
            <a:extLst>
              <a:ext uri="{FF2B5EF4-FFF2-40B4-BE49-F238E27FC236}">
                <a16:creationId xmlns=""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268253">
            <a:off x="8394555" y="1858276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4" name="Segnaposto testo 165">
            <a:extLst>
              <a:ext uri="{FF2B5EF4-FFF2-40B4-BE49-F238E27FC236}">
                <a16:creationId xmlns=""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268253">
            <a:off x="8394618" y="2173122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5" name="Segnaposto testo 163">
            <a:extLst>
              <a:ext uri="{FF2B5EF4-FFF2-40B4-BE49-F238E27FC236}">
                <a16:creationId xmlns=""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06837">
            <a:off x="10443924" y="1964284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6" name="Segnaposto testo 165">
            <a:extLst>
              <a:ext uri="{FF2B5EF4-FFF2-40B4-BE49-F238E27FC236}">
                <a16:creationId xmlns=""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06837">
            <a:off x="10443987" y="2279130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8" name="Segnaposto testo 177">
            <a:extLst>
              <a:ext uri="{FF2B5EF4-FFF2-40B4-BE49-F238E27FC236}">
                <a16:creationId xmlns=""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1952" y="3109750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9" name="Segnaposto testo 177">
            <a:extLst>
              <a:ext uri="{FF2B5EF4-FFF2-40B4-BE49-F238E27FC236}">
                <a16:creationId xmlns=""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655" y="3153886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0" name="Segnaposto testo 177">
            <a:extLst>
              <a:ext uri="{FF2B5EF4-FFF2-40B4-BE49-F238E27FC236}">
                <a16:creationId xmlns=""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045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1" name="Segnaposto testo 177">
            <a:extLst>
              <a:ext uri="{FF2B5EF4-FFF2-40B4-BE49-F238E27FC236}">
                <a16:creationId xmlns=""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366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2" name="Segnaposto testo 177">
            <a:extLst>
              <a:ext uri="{FF2B5EF4-FFF2-40B4-BE49-F238E27FC236}">
                <a16:creationId xmlns=""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8063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3" name="Segnaposto testo 177">
            <a:extLst>
              <a:ext uri="{FF2B5EF4-FFF2-40B4-BE49-F238E27FC236}">
                <a16:creationId xmlns=""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8986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4" name="Segnaposto testo 177">
            <a:extLst>
              <a:ext uri="{FF2B5EF4-FFF2-40B4-BE49-F238E27FC236}">
                <a16:creationId xmlns=""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42587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=""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2222" y="470540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9" name="Segnaposto testo 187">
            <a:extLst>
              <a:ext uri="{FF2B5EF4-FFF2-40B4-BE49-F238E27FC236}">
                <a16:creationId xmlns=""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64113" y="5190736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0" name="Segnaposto testo 187">
            <a:extLst>
              <a:ext uri="{FF2B5EF4-FFF2-40B4-BE49-F238E27FC236}">
                <a16:creationId xmlns=""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13198" y="473207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1" name="Segnaposto testo 187">
            <a:extLst>
              <a:ext uri="{FF2B5EF4-FFF2-40B4-BE49-F238E27FC236}">
                <a16:creationId xmlns=""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8490" y="526502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2" name="Segnaposto testo 187">
            <a:extLst>
              <a:ext uri="{FF2B5EF4-FFF2-40B4-BE49-F238E27FC236}">
                <a16:creationId xmlns=""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7242" y="4787582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3" name="Segnaposto testo 187">
            <a:extLst>
              <a:ext uri="{FF2B5EF4-FFF2-40B4-BE49-F238E27FC236}">
                <a16:creationId xmlns=""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0818" y="52517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4" name="Segnaposto testo 187">
            <a:extLst>
              <a:ext uri="{FF2B5EF4-FFF2-40B4-BE49-F238E27FC236}">
                <a16:creationId xmlns=""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0004" y="473222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5" name="Segnaposto testo 187">
            <a:extLst>
              <a:ext uri="{FF2B5EF4-FFF2-40B4-BE49-F238E27FC236}">
                <a16:creationId xmlns=""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2587" y="51755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7" name="Segnaposto testo 196">
            <a:extLst>
              <a:ext uri="{FF2B5EF4-FFF2-40B4-BE49-F238E27FC236}">
                <a16:creationId xmlns=""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7006" y="5237971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8" name="Segnaposto testo 196">
            <a:extLst>
              <a:ext uri="{FF2B5EF4-FFF2-40B4-BE49-F238E27FC236}">
                <a16:creationId xmlns=""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86" y="572222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9" name="Segnaposto testo 196">
            <a:extLst>
              <a:ext uri="{FF2B5EF4-FFF2-40B4-BE49-F238E27FC236}">
                <a16:creationId xmlns=""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595" y="5297656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0" name="Segnaposto testo 196">
            <a:extLst>
              <a:ext uri="{FF2B5EF4-FFF2-40B4-BE49-F238E27FC236}">
                <a16:creationId xmlns=""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1843" y="5781794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1" name="Segnaposto testo 196">
            <a:extLst>
              <a:ext uri="{FF2B5EF4-FFF2-40B4-BE49-F238E27FC236}">
                <a16:creationId xmlns=""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63" y="531127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2" name="Segnaposto testo 196">
            <a:extLst>
              <a:ext uri="{FF2B5EF4-FFF2-40B4-BE49-F238E27FC236}">
                <a16:creationId xmlns=""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0491" y="578179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3" name="Segnaposto testo 196">
            <a:extLst>
              <a:ext uri="{FF2B5EF4-FFF2-40B4-BE49-F238E27FC236}">
                <a16:creationId xmlns=""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37646" y="526230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4" name="Segnaposto testo 196">
            <a:extLst>
              <a:ext uri="{FF2B5EF4-FFF2-40B4-BE49-F238E27FC236}">
                <a16:creationId xmlns=""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30996" y="5734958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177876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63500" y="1199253"/>
            <a:ext cx="1989428" cy="1524000"/>
            <a:chOff x="63500" y="1058435"/>
            <a:chExt cx="1989428" cy="1524000"/>
          </a:xfrm>
        </p:grpSpPr>
        <p:sp>
          <p:nvSpPr>
            <p:cNvPr id="5" name="Figura a mano libera 5">
              <a:extLst>
                <a:ext uri="{FF2B5EF4-FFF2-40B4-BE49-F238E27FC236}">
                  <a16:creationId xmlns=""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=""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2046928" y="1108668"/>
            <a:ext cx="1989428" cy="1524000"/>
            <a:chOff x="685800" y="533400"/>
            <a:chExt cx="4016605" cy="2633255"/>
          </a:xfrm>
        </p:grpSpPr>
        <p:sp>
          <p:nvSpPr>
            <p:cNvPr id="15" name="Figura a mano libera 5">
              <a:extLst>
                <a:ext uri="{FF2B5EF4-FFF2-40B4-BE49-F238E27FC236}">
                  <a16:creationId xmlns=""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4064000" y="1275453"/>
            <a:ext cx="1989428" cy="1524000"/>
            <a:chOff x="685800" y="533400"/>
            <a:chExt cx="4016605" cy="2633255"/>
          </a:xfrm>
        </p:grpSpPr>
        <p:sp>
          <p:nvSpPr>
            <p:cNvPr id="22" name="Figura a mano libera 5">
              <a:extLst>
                <a:ext uri="{FF2B5EF4-FFF2-40B4-BE49-F238E27FC236}">
                  <a16:creationId xmlns=""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6110964" y="1030985"/>
            <a:ext cx="1942491" cy="1524000"/>
            <a:chOff x="685800" y="533400"/>
            <a:chExt cx="4016605" cy="2633255"/>
          </a:xfrm>
        </p:grpSpPr>
        <p:sp>
          <p:nvSpPr>
            <p:cNvPr id="29" name="Figura a mano libera 5">
              <a:extLst>
                <a:ext uri="{FF2B5EF4-FFF2-40B4-BE49-F238E27FC236}">
                  <a16:creationId xmlns=""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=""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8095269" y="1133632"/>
            <a:ext cx="1989428" cy="1524000"/>
            <a:chOff x="685800" y="533400"/>
            <a:chExt cx="4016605" cy="2633255"/>
          </a:xfrm>
        </p:grpSpPr>
        <p:sp>
          <p:nvSpPr>
            <p:cNvPr id="38" name="Figura a mano libera 5">
              <a:extLst>
                <a:ext uri="{FF2B5EF4-FFF2-40B4-BE49-F238E27FC236}">
                  <a16:creationId xmlns=""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=""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10134600" y="1275453"/>
            <a:ext cx="1989428" cy="1524000"/>
            <a:chOff x="685800" y="533400"/>
            <a:chExt cx="4016605" cy="2633255"/>
          </a:xfrm>
        </p:grpSpPr>
        <p:sp>
          <p:nvSpPr>
            <p:cNvPr id="47" name="Figura a mano libera 5">
              <a:extLst>
                <a:ext uri="{FF2B5EF4-FFF2-40B4-BE49-F238E27FC236}">
                  <a16:creationId xmlns=""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48" name="Figura a mano libera 47">
              <a:extLst>
                <a:ext uri="{FF2B5EF4-FFF2-40B4-BE49-F238E27FC236}">
                  <a16:creationId xmlns=""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533401" y="3385871"/>
            <a:ext cx="10988040" cy="402908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uppo 57">
              <a:extLst>
                <a:ext uri="{FF2B5EF4-FFF2-40B4-BE49-F238E27FC236}">
                  <a16:creationId xmlns=""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igura a mano libera 7">
                <a:extLst>
                  <a:ext uri="{FF2B5EF4-FFF2-40B4-BE49-F238E27FC236}">
                    <a16:creationId xmlns=""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3" name="Figura a mano libera 8">
                <a:extLst>
                  <a:ext uri="{FF2B5EF4-FFF2-40B4-BE49-F238E27FC236}">
                    <a16:creationId xmlns=""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=""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igura a mano libera 7">
                <a:extLst>
                  <a:ext uri="{FF2B5EF4-FFF2-40B4-BE49-F238E27FC236}">
                    <a16:creationId xmlns=""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1" name="Figura a mano libera 8">
                <a:extLst>
                  <a:ext uri="{FF2B5EF4-FFF2-40B4-BE49-F238E27FC236}">
                    <a16:creationId xmlns=""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3347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igura a mano libera 20">
              <a:extLst>
                <a:ext uri="{FF2B5EF4-FFF2-40B4-BE49-F238E27FC236}">
                  <a16:creationId xmlns=""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0" name="Figura a mano libera 10">
              <a:extLst>
                <a:ext uri="{FF2B5EF4-FFF2-40B4-BE49-F238E27FC236}">
                  <a16:creationId xmlns=""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=""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6764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igura a mano libera 20">
              <a:extLst>
                <a:ext uri="{FF2B5EF4-FFF2-40B4-BE49-F238E27FC236}">
                  <a16:creationId xmlns=""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7" name="Figura a mano libera 10">
              <a:extLst>
                <a:ext uri="{FF2B5EF4-FFF2-40B4-BE49-F238E27FC236}">
                  <a16:creationId xmlns=""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9636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igura a mano libera 20">
              <a:extLst>
                <a:ext uri="{FF2B5EF4-FFF2-40B4-BE49-F238E27FC236}">
                  <a16:creationId xmlns=""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89" name="Figura a mano libera 10">
              <a:extLst>
                <a:ext uri="{FF2B5EF4-FFF2-40B4-BE49-F238E27FC236}">
                  <a16:creationId xmlns=""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59481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igura a mano libera 20">
              <a:extLst>
                <a:ext uri="{FF2B5EF4-FFF2-40B4-BE49-F238E27FC236}">
                  <a16:creationId xmlns=""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96" name="Figura a mano libera 10">
              <a:extLst>
                <a:ext uri="{FF2B5EF4-FFF2-40B4-BE49-F238E27FC236}">
                  <a16:creationId xmlns=""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=""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4563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igura a mano libera 20">
              <a:extLst>
                <a:ext uri="{FF2B5EF4-FFF2-40B4-BE49-F238E27FC236}">
                  <a16:creationId xmlns=""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03" name="Figura a mano libera 10">
              <a:extLst>
                <a:ext uri="{FF2B5EF4-FFF2-40B4-BE49-F238E27FC236}">
                  <a16:creationId xmlns=""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08" name="Gruppo 107">
            <a:extLst>
              <a:ext uri="{FF2B5EF4-FFF2-40B4-BE49-F238E27FC236}">
                <a16:creationId xmlns=""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7230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igura a mano libera 20">
              <a:extLst>
                <a:ext uri="{FF2B5EF4-FFF2-40B4-BE49-F238E27FC236}">
                  <a16:creationId xmlns=""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0" name="Figura a mano libera 10">
              <a:extLst>
                <a:ext uri="{FF2B5EF4-FFF2-40B4-BE49-F238E27FC236}">
                  <a16:creationId xmlns=""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2" name="Gruppo 141">
            <a:extLst>
              <a:ext uri="{FF2B5EF4-FFF2-40B4-BE49-F238E27FC236}">
                <a16:creationId xmlns=""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89834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igura a mano libera 20">
              <a:extLst>
                <a:ext uri="{FF2B5EF4-FFF2-40B4-BE49-F238E27FC236}">
                  <a16:creationId xmlns=""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5" name="Figura a mano libera 10">
              <a:extLst>
                <a:ext uri="{FF2B5EF4-FFF2-40B4-BE49-F238E27FC236}">
                  <a16:creationId xmlns=""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=""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103251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igura a mano libera 20">
              <a:extLst>
                <a:ext uri="{FF2B5EF4-FFF2-40B4-BE49-F238E27FC236}">
                  <a16:creationId xmlns=""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50" name="Figura a mano libera 10">
              <a:extLst>
                <a:ext uri="{FF2B5EF4-FFF2-40B4-BE49-F238E27FC236}">
                  <a16:creationId xmlns=""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51" name="Titolo 150">
            <a:extLst>
              <a:ext uri="{FF2B5EF4-FFF2-40B4-BE49-F238E27FC236}">
                <a16:creationId xmlns=""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1" y="204667"/>
            <a:ext cx="10515600" cy="584446"/>
          </a:xfrm>
          <a:prstGeom prst="rect">
            <a:avLst/>
          </a:prstGeom>
        </p:spPr>
        <p:txBody>
          <a:bodyPr rtlCol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57" name="Segnaposto testo 156">
            <a:extLst>
              <a:ext uri="{FF2B5EF4-FFF2-40B4-BE49-F238E27FC236}">
                <a16:creationId xmlns=""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9042">
            <a:off x="687362" y="1318810"/>
            <a:ext cx="1209675" cy="53268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8" name="Segnaposto testo 156">
            <a:extLst>
              <a:ext uri="{FF2B5EF4-FFF2-40B4-BE49-F238E27FC236}">
                <a16:creationId xmlns=""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7906" y="1220929"/>
            <a:ext cx="1209675" cy="50285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9" name="Segnaposto testo 156">
            <a:extLst>
              <a:ext uri="{FF2B5EF4-FFF2-40B4-BE49-F238E27FC236}">
                <a16:creationId xmlns=""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9042">
            <a:off x="4712533" y="1414860"/>
            <a:ext cx="1209675" cy="509523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0" name="Segnaposto testo 156">
            <a:extLst>
              <a:ext uri="{FF2B5EF4-FFF2-40B4-BE49-F238E27FC236}">
                <a16:creationId xmlns=""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846" y="1168057"/>
            <a:ext cx="1209675" cy="520816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1" name="Segnaposto testo 156">
            <a:extLst>
              <a:ext uri="{FF2B5EF4-FFF2-40B4-BE49-F238E27FC236}">
                <a16:creationId xmlns=""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96341">
            <a:off x="8706085" y="1278400"/>
            <a:ext cx="1209675" cy="523127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2" name="Segnaposto testo 156">
            <a:extLst>
              <a:ext uri="{FF2B5EF4-FFF2-40B4-BE49-F238E27FC236}">
                <a16:creationId xmlns=""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6274">
            <a:off x="10780504" y="1395018"/>
            <a:ext cx="1218831" cy="50896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4" name="Segnaposto testo 163">
            <a:extLst>
              <a:ext uri="{FF2B5EF4-FFF2-40B4-BE49-F238E27FC236}">
                <a16:creationId xmlns=""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764" y="1845793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6" name="Segnaposto testo 165">
            <a:extLst>
              <a:ext uri="{FF2B5EF4-FFF2-40B4-BE49-F238E27FC236}">
                <a16:creationId xmlns=""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827" y="2160639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7" name="Segnaposto testo 163">
            <a:extLst>
              <a:ext uri="{FF2B5EF4-FFF2-40B4-BE49-F238E27FC236}">
                <a16:creationId xmlns=""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20223">
            <a:off x="240355" y="1928112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8" name="Segnaposto testo 165">
            <a:extLst>
              <a:ext uri="{FF2B5EF4-FFF2-40B4-BE49-F238E27FC236}">
                <a16:creationId xmlns=""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20223">
            <a:off x="221703" y="2231414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9" name="Segnaposto testo 163">
            <a:extLst>
              <a:ext uri="{FF2B5EF4-FFF2-40B4-BE49-F238E27FC236}">
                <a16:creationId xmlns=""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8017">
            <a:off x="4310678" y="1951855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0" name="Segnaposto testo 165">
            <a:extLst>
              <a:ext uri="{FF2B5EF4-FFF2-40B4-BE49-F238E27FC236}">
                <a16:creationId xmlns=""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8017">
            <a:off x="4310741" y="2266701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1" name="Segnaposto testo 163">
            <a:extLst>
              <a:ext uri="{FF2B5EF4-FFF2-40B4-BE49-F238E27FC236}">
                <a16:creationId xmlns=""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9896" y="1767861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2" name="Segnaposto testo 165">
            <a:extLst>
              <a:ext uri="{FF2B5EF4-FFF2-40B4-BE49-F238E27FC236}">
                <a16:creationId xmlns=""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9" y="2082707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3" name="Segnaposto testo 163">
            <a:extLst>
              <a:ext uri="{FF2B5EF4-FFF2-40B4-BE49-F238E27FC236}">
                <a16:creationId xmlns=""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268253">
            <a:off x="8394555" y="1858276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4" name="Segnaposto testo 165">
            <a:extLst>
              <a:ext uri="{FF2B5EF4-FFF2-40B4-BE49-F238E27FC236}">
                <a16:creationId xmlns=""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268253">
            <a:off x="8394618" y="2173122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5" name="Segnaposto testo 163">
            <a:extLst>
              <a:ext uri="{FF2B5EF4-FFF2-40B4-BE49-F238E27FC236}">
                <a16:creationId xmlns=""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06837">
            <a:off x="10443924" y="1964284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6" name="Segnaposto testo 165">
            <a:extLst>
              <a:ext uri="{FF2B5EF4-FFF2-40B4-BE49-F238E27FC236}">
                <a16:creationId xmlns=""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06837">
            <a:off x="10443987" y="2279130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8" name="Segnaposto testo 177">
            <a:extLst>
              <a:ext uri="{FF2B5EF4-FFF2-40B4-BE49-F238E27FC236}">
                <a16:creationId xmlns=""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1952" y="3109750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9" name="Segnaposto testo 177">
            <a:extLst>
              <a:ext uri="{FF2B5EF4-FFF2-40B4-BE49-F238E27FC236}">
                <a16:creationId xmlns=""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655" y="3153886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0" name="Segnaposto testo 177">
            <a:extLst>
              <a:ext uri="{FF2B5EF4-FFF2-40B4-BE49-F238E27FC236}">
                <a16:creationId xmlns=""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045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1" name="Segnaposto testo 177">
            <a:extLst>
              <a:ext uri="{FF2B5EF4-FFF2-40B4-BE49-F238E27FC236}">
                <a16:creationId xmlns=""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366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2" name="Segnaposto testo 177">
            <a:extLst>
              <a:ext uri="{FF2B5EF4-FFF2-40B4-BE49-F238E27FC236}">
                <a16:creationId xmlns=""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8063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3" name="Segnaposto testo 177">
            <a:extLst>
              <a:ext uri="{FF2B5EF4-FFF2-40B4-BE49-F238E27FC236}">
                <a16:creationId xmlns=""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8986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4" name="Segnaposto testo 177">
            <a:extLst>
              <a:ext uri="{FF2B5EF4-FFF2-40B4-BE49-F238E27FC236}">
                <a16:creationId xmlns=""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42587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=""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2222" y="470540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9" name="Segnaposto testo 187">
            <a:extLst>
              <a:ext uri="{FF2B5EF4-FFF2-40B4-BE49-F238E27FC236}">
                <a16:creationId xmlns=""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64113" y="5190736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0" name="Segnaposto testo 187">
            <a:extLst>
              <a:ext uri="{FF2B5EF4-FFF2-40B4-BE49-F238E27FC236}">
                <a16:creationId xmlns=""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13198" y="473207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1" name="Segnaposto testo 187">
            <a:extLst>
              <a:ext uri="{FF2B5EF4-FFF2-40B4-BE49-F238E27FC236}">
                <a16:creationId xmlns=""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8490" y="526502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2" name="Segnaposto testo 187">
            <a:extLst>
              <a:ext uri="{FF2B5EF4-FFF2-40B4-BE49-F238E27FC236}">
                <a16:creationId xmlns=""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7242" y="4787582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3" name="Segnaposto testo 187">
            <a:extLst>
              <a:ext uri="{FF2B5EF4-FFF2-40B4-BE49-F238E27FC236}">
                <a16:creationId xmlns=""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0818" y="52517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4" name="Segnaposto testo 187">
            <a:extLst>
              <a:ext uri="{FF2B5EF4-FFF2-40B4-BE49-F238E27FC236}">
                <a16:creationId xmlns=""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0004" y="473222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5" name="Segnaposto testo 187">
            <a:extLst>
              <a:ext uri="{FF2B5EF4-FFF2-40B4-BE49-F238E27FC236}">
                <a16:creationId xmlns=""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2587" y="51755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7" name="Segnaposto testo 196">
            <a:extLst>
              <a:ext uri="{FF2B5EF4-FFF2-40B4-BE49-F238E27FC236}">
                <a16:creationId xmlns=""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7006" y="5237971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8" name="Segnaposto testo 196">
            <a:extLst>
              <a:ext uri="{FF2B5EF4-FFF2-40B4-BE49-F238E27FC236}">
                <a16:creationId xmlns=""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86" y="572222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9" name="Segnaposto testo 196">
            <a:extLst>
              <a:ext uri="{FF2B5EF4-FFF2-40B4-BE49-F238E27FC236}">
                <a16:creationId xmlns=""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595" y="5297656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0" name="Segnaposto testo 196">
            <a:extLst>
              <a:ext uri="{FF2B5EF4-FFF2-40B4-BE49-F238E27FC236}">
                <a16:creationId xmlns=""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1843" y="5781794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1" name="Segnaposto testo 196">
            <a:extLst>
              <a:ext uri="{FF2B5EF4-FFF2-40B4-BE49-F238E27FC236}">
                <a16:creationId xmlns=""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63" y="531127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2" name="Segnaposto testo 196">
            <a:extLst>
              <a:ext uri="{FF2B5EF4-FFF2-40B4-BE49-F238E27FC236}">
                <a16:creationId xmlns=""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0491" y="578179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3" name="Segnaposto testo 196">
            <a:extLst>
              <a:ext uri="{FF2B5EF4-FFF2-40B4-BE49-F238E27FC236}">
                <a16:creationId xmlns=""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37646" y="526230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4" name="Segnaposto testo 196">
            <a:extLst>
              <a:ext uri="{FF2B5EF4-FFF2-40B4-BE49-F238E27FC236}">
                <a16:creationId xmlns=""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30996" y="5734958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0690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3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63500" y="1199253"/>
            <a:ext cx="1989428" cy="1524000"/>
            <a:chOff x="63500" y="1058435"/>
            <a:chExt cx="1989428" cy="1524000"/>
          </a:xfrm>
        </p:grpSpPr>
        <p:sp>
          <p:nvSpPr>
            <p:cNvPr id="5" name="Figura a mano libera 5">
              <a:extLst>
                <a:ext uri="{FF2B5EF4-FFF2-40B4-BE49-F238E27FC236}">
                  <a16:creationId xmlns=""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=""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2046928" y="1108668"/>
            <a:ext cx="1989428" cy="1524000"/>
            <a:chOff x="685800" y="533400"/>
            <a:chExt cx="4016605" cy="2633255"/>
          </a:xfrm>
        </p:grpSpPr>
        <p:sp>
          <p:nvSpPr>
            <p:cNvPr id="15" name="Figura a mano libera 5">
              <a:extLst>
                <a:ext uri="{FF2B5EF4-FFF2-40B4-BE49-F238E27FC236}">
                  <a16:creationId xmlns=""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4064000" y="1275453"/>
            <a:ext cx="1989428" cy="1524000"/>
            <a:chOff x="685800" y="533400"/>
            <a:chExt cx="4016605" cy="2633255"/>
          </a:xfrm>
        </p:grpSpPr>
        <p:sp>
          <p:nvSpPr>
            <p:cNvPr id="22" name="Figura a mano libera 5">
              <a:extLst>
                <a:ext uri="{FF2B5EF4-FFF2-40B4-BE49-F238E27FC236}">
                  <a16:creationId xmlns=""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6110964" y="1030985"/>
            <a:ext cx="1942491" cy="1524000"/>
            <a:chOff x="685800" y="533400"/>
            <a:chExt cx="4016605" cy="2633255"/>
          </a:xfrm>
        </p:grpSpPr>
        <p:sp>
          <p:nvSpPr>
            <p:cNvPr id="29" name="Figura a mano libera 5">
              <a:extLst>
                <a:ext uri="{FF2B5EF4-FFF2-40B4-BE49-F238E27FC236}">
                  <a16:creationId xmlns=""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=""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8095269" y="1133632"/>
            <a:ext cx="1989428" cy="1524000"/>
            <a:chOff x="685800" y="533400"/>
            <a:chExt cx="4016605" cy="2633255"/>
          </a:xfrm>
        </p:grpSpPr>
        <p:sp>
          <p:nvSpPr>
            <p:cNvPr id="38" name="Figura a mano libera 5">
              <a:extLst>
                <a:ext uri="{FF2B5EF4-FFF2-40B4-BE49-F238E27FC236}">
                  <a16:creationId xmlns=""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=""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10134600" y="1275453"/>
            <a:ext cx="1989428" cy="1524000"/>
            <a:chOff x="685800" y="533400"/>
            <a:chExt cx="4016605" cy="2633255"/>
          </a:xfrm>
        </p:grpSpPr>
        <p:sp>
          <p:nvSpPr>
            <p:cNvPr id="47" name="Figura a mano libera 5">
              <a:extLst>
                <a:ext uri="{FF2B5EF4-FFF2-40B4-BE49-F238E27FC236}">
                  <a16:creationId xmlns=""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48" name="Figura a mano libera 47">
              <a:extLst>
                <a:ext uri="{FF2B5EF4-FFF2-40B4-BE49-F238E27FC236}">
                  <a16:creationId xmlns=""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533401" y="3385871"/>
            <a:ext cx="10988040" cy="402908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uppo 57">
              <a:extLst>
                <a:ext uri="{FF2B5EF4-FFF2-40B4-BE49-F238E27FC236}">
                  <a16:creationId xmlns=""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igura a mano libera 7">
                <a:extLst>
                  <a:ext uri="{FF2B5EF4-FFF2-40B4-BE49-F238E27FC236}">
                    <a16:creationId xmlns=""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3" name="Figura a mano libera 8">
                <a:extLst>
                  <a:ext uri="{FF2B5EF4-FFF2-40B4-BE49-F238E27FC236}">
                    <a16:creationId xmlns=""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=""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igura a mano libera 7">
                <a:extLst>
                  <a:ext uri="{FF2B5EF4-FFF2-40B4-BE49-F238E27FC236}">
                    <a16:creationId xmlns=""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1" name="Figura a mano libera 8">
                <a:extLst>
                  <a:ext uri="{FF2B5EF4-FFF2-40B4-BE49-F238E27FC236}">
                    <a16:creationId xmlns=""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3347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igura a mano libera 20">
              <a:extLst>
                <a:ext uri="{FF2B5EF4-FFF2-40B4-BE49-F238E27FC236}">
                  <a16:creationId xmlns=""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0" name="Figura a mano libera 10">
              <a:extLst>
                <a:ext uri="{FF2B5EF4-FFF2-40B4-BE49-F238E27FC236}">
                  <a16:creationId xmlns=""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=""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6764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igura a mano libera 20">
              <a:extLst>
                <a:ext uri="{FF2B5EF4-FFF2-40B4-BE49-F238E27FC236}">
                  <a16:creationId xmlns=""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7" name="Figura a mano libera 10">
              <a:extLst>
                <a:ext uri="{FF2B5EF4-FFF2-40B4-BE49-F238E27FC236}">
                  <a16:creationId xmlns=""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9636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igura a mano libera 20">
              <a:extLst>
                <a:ext uri="{FF2B5EF4-FFF2-40B4-BE49-F238E27FC236}">
                  <a16:creationId xmlns=""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89" name="Figura a mano libera 10">
              <a:extLst>
                <a:ext uri="{FF2B5EF4-FFF2-40B4-BE49-F238E27FC236}">
                  <a16:creationId xmlns=""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59481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igura a mano libera 20">
              <a:extLst>
                <a:ext uri="{FF2B5EF4-FFF2-40B4-BE49-F238E27FC236}">
                  <a16:creationId xmlns=""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96" name="Figura a mano libera 10">
              <a:extLst>
                <a:ext uri="{FF2B5EF4-FFF2-40B4-BE49-F238E27FC236}">
                  <a16:creationId xmlns=""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=""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4563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igura a mano libera 20">
              <a:extLst>
                <a:ext uri="{FF2B5EF4-FFF2-40B4-BE49-F238E27FC236}">
                  <a16:creationId xmlns=""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03" name="Figura a mano libera 10">
              <a:extLst>
                <a:ext uri="{FF2B5EF4-FFF2-40B4-BE49-F238E27FC236}">
                  <a16:creationId xmlns=""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08" name="Gruppo 107">
            <a:extLst>
              <a:ext uri="{FF2B5EF4-FFF2-40B4-BE49-F238E27FC236}">
                <a16:creationId xmlns=""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7230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igura a mano libera 20">
              <a:extLst>
                <a:ext uri="{FF2B5EF4-FFF2-40B4-BE49-F238E27FC236}">
                  <a16:creationId xmlns=""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0" name="Figura a mano libera 10">
              <a:extLst>
                <a:ext uri="{FF2B5EF4-FFF2-40B4-BE49-F238E27FC236}">
                  <a16:creationId xmlns=""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2" name="Gruppo 141">
            <a:extLst>
              <a:ext uri="{FF2B5EF4-FFF2-40B4-BE49-F238E27FC236}">
                <a16:creationId xmlns=""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89834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igura a mano libera 20">
              <a:extLst>
                <a:ext uri="{FF2B5EF4-FFF2-40B4-BE49-F238E27FC236}">
                  <a16:creationId xmlns=""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5" name="Figura a mano libera 10">
              <a:extLst>
                <a:ext uri="{FF2B5EF4-FFF2-40B4-BE49-F238E27FC236}">
                  <a16:creationId xmlns=""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=""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103251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igura a mano libera 20">
              <a:extLst>
                <a:ext uri="{FF2B5EF4-FFF2-40B4-BE49-F238E27FC236}">
                  <a16:creationId xmlns=""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50" name="Figura a mano libera 10">
              <a:extLst>
                <a:ext uri="{FF2B5EF4-FFF2-40B4-BE49-F238E27FC236}">
                  <a16:creationId xmlns=""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51" name="Titolo 150">
            <a:extLst>
              <a:ext uri="{FF2B5EF4-FFF2-40B4-BE49-F238E27FC236}">
                <a16:creationId xmlns=""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1" y="204667"/>
            <a:ext cx="10515600" cy="584446"/>
          </a:xfrm>
          <a:prstGeom prst="rect">
            <a:avLst/>
          </a:prstGeom>
        </p:spPr>
        <p:txBody>
          <a:bodyPr rtlCol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57" name="Segnaposto testo 156">
            <a:extLst>
              <a:ext uri="{FF2B5EF4-FFF2-40B4-BE49-F238E27FC236}">
                <a16:creationId xmlns=""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9042">
            <a:off x="687362" y="1318810"/>
            <a:ext cx="1209675" cy="53268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8" name="Segnaposto testo 156">
            <a:extLst>
              <a:ext uri="{FF2B5EF4-FFF2-40B4-BE49-F238E27FC236}">
                <a16:creationId xmlns=""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7906" y="1220929"/>
            <a:ext cx="1209675" cy="50285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9" name="Segnaposto testo 156">
            <a:extLst>
              <a:ext uri="{FF2B5EF4-FFF2-40B4-BE49-F238E27FC236}">
                <a16:creationId xmlns=""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9042">
            <a:off x="4712533" y="1414860"/>
            <a:ext cx="1209675" cy="509523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0" name="Segnaposto testo 156">
            <a:extLst>
              <a:ext uri="{FF2B5EF4-FFF2-40B4-BE49-F238E27FC236}">
                <a16:creationId xmlns=""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846" y="1168057"/>
            <a:ext cx="1209675" cy="520816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1" name="Segnaposto testo 156">
            <a:extLst>
              <a:ext uri="{FF2B5EF4-FFF2-40B4-BE49-F238E27FC236}">
                <a16:creationId xmlns=""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96341">
            <a:off x="8706085" y="1278400"/>
            <a:ext cx="1209675" cy="523127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2" name="Segnaposto testo 156">
            <a:extLst>
              <a:ext uri="{FF2B5EF4-FFF2-40B4-BE49-F238E27FC236}">
                <a16:creationId xmlns=""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6274">
            <a:off x="10780504" y="1395018"/>
            <a:ext cx="1218831" cy="50896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4" name="Segnaposto testo 163">
            <a:extLst>
              <a:ext uri="{FF2B5EF4-FFF2-40B4-BE49-F238E27FC236}">
                <a16:creationId xmlns=""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764" y="1845793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6" name="Segnaposto testo 165">
            <a:extLst>
              <a:ext uri="{FF2B5EF4-FFF2-40B4-BE49-F238E27FC236}">
                <a16:creationId xmlns=""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827" y="2160639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7" name="Segnaposto testo 163">
            <a:extLst>
              <a:ext uri="{FF2B5EF4-FFF2-40B4-BE49-F238E27FC236}">
                <a16:creationId xmlns=""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20223">
            <a:off x="240355" y="1928112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8" name="Segnaposto testo 165">
            <a:extLst>
              <a:ext uri="{FF2B5EF4-FFF2-40B4-BE49-F238E27FC236}">
                <a16:creationId xmlns=""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20223">
            <a:off x="221703" y="2231414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9" name="Segnaposto testo 163">
            <a:extLst>
              <a:ext uri="{FF2B5EF4-FFF2-40B4-BE49-F238E27FC236}">
                <a16:creationId xmlns=""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8017">
            <a:off x="4310678" y="1951855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0" name="Segnaposto testo 165">
            <a:extLst>
              <a:ext uri="{FF2B5EF4-FFF2-40B4-BE49-F238E27FC236}">
                <a16:creationId xmlns=""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8017">
            <a:off x="4310741" y="2266701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1" name="Segnaposto testo 163">
            <a:extLst>
              <a:ext uri="{FF2B5EF4-FFF2-40B4-BE49-F238E27FC236}">
                <a16:creationId xmlns=""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9896" y="1767861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2" name="Segnaposto testo 165">
            <a:extLst>
              <a:ext uri="{FF2B5EF4-FFF2-40B4-BE49-F238E27FC236}">
                <a16:creationId xmlns=""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9" y="2082707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3" name="Segnaposto testo 163">
            <a:extLst>
              <a:ext uri="{FF2B5EF4-FFF2-40B4-BE49-F238E27FC236}">
                <a16:creationId xmlns=""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268253">
            <a:off x="8394555" y="1858276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4" name="Segnaposto testo 165">
            <a:extLst>
              <a:ext uri="{FF2B5EF4-FFF2-40B4-BE49-F238E27FC236}">
                <a16:creationId xmlns=""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268253">
            <a:off x="8394618" y="2173122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5" name="Segnaposto testo 163">
            <a:extLst>
              <a:ext uri="{FF2B5EF4-FFF2-40B4-BE49-F238E27FC236}">
                <a16:creationId xmlns=""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06837">
            <a:off x="10443924" y="1964284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6" name="Segnaposto testo 165">
            <a:extLst>
              <a:ext uri="{FF2B5EF4-FFF2-40B4-BE49-F238E27FC236}">
                <a16:creationId xmlns=""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06837">
            <a:off x="10443987" y="2279130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8" name="Segnaposto testo 177">
            <a:extLst>
              <a:ext uri="{FF2B5EF4-FFF2-40B4-BE49-F238E27FC236}">
                <a16:creationId xmlns=""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1952" y="3109750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9" name="Segnaposto testo 177">
            <a:extLst>
              <a:ext uri="{FF2B5EF4-FFF2-40B4-BE49-F238E27FC236}">
                <a16:creationId xmlns=""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655" y="3153886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0" name="Segnaposto testo 177">
            <a:extLst>
              <a:ext uri="{FF2B5EF4-FFF2-40B4-BE49-F238E27FC236}">
                <a16:creationId xmlns=""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045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1" name="Segnaposto testo 177">
            <a:extLst>
              <a:ext uri="{FF2B5EF4-FFF2-40B4-BE49-F238E27FC236}">
                <a16:creationId xmlns=""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366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2" name="Segnaposto testo 177">
            <a:extLst>
              <a:ext uri="{FF2B5EF4-FFF2-40B4-BE49-F238E27FC236}">
                <a16:creationId xmlns=""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8063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3" name="Segnaposto testo 177">
            <a:extLst>
              <a:ext uri="{FF2B5EF4-FFF2-40B4-BE49-F238E27FC236}">
                <a16:creationId xmlns=""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8986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4" name="Segnaposto testo 177">
            <a:extLst>
              <a:ext uri="{FF2B5EF4-FFF2-40B4-BE49-F238E27FC236}">
                <a16:creationId xmlns=""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42587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=""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2222" y="470540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9" name="Segnaposto testo 187">
            <a:extLst>
              <a:ext uri="{FF2B5EF4-FFF2-40B4-BE49-F238E27FC236}">
                <a16:creationId xmlns=""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64113" y="5190736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0" name="Segnaposto testo 187">
            <a:extLst>
              <a:ext uri="{FF2B5EF4-FFF2-40B4-BE49-F238E27FC236}">
                <a16:creationId xmlns=""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13198" y="473207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1" name="Segnaposto testo 187">
            <a:extLst>
              <a:ext uri="{FF2B5EF4-FFF2-40B4-BE49-F238E27FC236}">
                <a16:creationId xmlns=""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8490" y="526502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2" name="Segnaposto testo 187">
            <a:extLst>
              <a:ext uri="{FF2B5EF4-FFF2-40B4-BE49-F238E27FC236}">
                <a16:creationId xmlns=""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7242" y="4787582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3" name="Segnaposto testo 187">
            <a:extLst>
              <a:ext uri="{FF2B5EF4-FFF2-40B4-BE49-F238E27FC236}">
                <a16:creationId xmlns=""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0818" y="52517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4" name="Segnaposto testo 187">
            <a:extLst>
              <a:ext uri="{FF2B5EF4-FFF2-40B4-BE49-F238E27FC236}">
                <a16:creationId xmlns=""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0004" y="473222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5" name="Segnaposto testo 187">
            <a:extLst>
              <a:ext uri="{FF2B5EF4-FFF2-40B4-BE49-F238E27FC236}">
                <a16:creationId xmlns=""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2587" y="51755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7" name="Segnaposto testo 196">
            <a:extLst>
              <a:ext uri="{FF2B5EF4-FFF2-40B4-BE49-F238E27FC236}">
                <a16:creationId xmlns=""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7006" y="5237971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8" name="Segnaposto testo 196">
            <a:extLst>
              <a:ext uri="{FF2B5EF4-FFF2-40B4-BE49-F238E27FC236}">
                <a16:creationId xmlns=""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86" y="572222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9" name="Segnaposto testo 196">
            <a:extLst>
              <a:ext uri="{FF2B5EF4-FFF2-40B4-BE49-F238E27FC236}">
                <a16:creationId xmlns=""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595" y="5297656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0" name="Segnaposto testo 196">
            <a:extLst>
              <a:ext uri="{FF2B5EF4-FFF2-40B4-BE49-F238E27FC236}">
                <a16:creationId xmlns=""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1843" y="5781794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1" name="Segnaposto testo 196">
            <a:extLst>
              <a:ext uri="{FF2B5EF4-FFF2-40B4-BE49-F238E27FC236}">
                <a16:creationId xmlns=""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63" y="531127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2" name="Segnaposto testo 196">
            <a:extLst>
              <a:ext uri="{FF2B5EF4-FFF2-40B4-BE49-F238E27FC236}">
                <a16:creationId xmlns=""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0491" y="578179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3" name="Segnaposto testo 196">
            <a:extLst>
              <a:ext uri="{FF2B5EF4-FFF2-40B4-BE49-F238E27FC236}">
                <a16:creationId xmlns=""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37646" y="526230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4" name="Segnaposto testo 196">
            <a:extLst>
              <a:ext uri="{FF2B5EF4-FFF2-40B4-BE49-F238E27FC236}">
                <a16:creationId xmlns=""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30996" y="5734958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5827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9B4E25-CB53-6E43-BFD4-6E0587202A58}"/>
              </a:ext>
            </a:extLst>
          </p:cNvPr>
          <p:cNvGrpSpPr/>
          <p:nvPr userDrawn="1"/>
        </p:nvGrpSpPr>
        <p:grpSpPr>
          <a:xfrm>
            <a:off x="63500" y="1199253"/>
            <a:ext cx="1989428" cy="1524000"/>
            <a:chOff x="63500" y="1058435"/>
            <a:chExt cx="1989428" cy="1524000"/>
          </a:xfrm>
        </p:grpSpPr>
        <p:sp>
          <p:nvSpPr>
            <p:cNvPr id="5" name="Figura a mano libera 5">
              <a:extLst>
                <a:ext uri="{FF2B5EF4-FFF2-40B4-BE49-F238E27FC236}">
                  <a16:creationId xmlns="" xmlns:a16="http://schemas.microsoft.com/office/drawing/2014/main" id="{A179FAC4-5333-DA44-91B9-13B10461ED9C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126517" y="1104066"/>
              <a:ext cx="1926411" cy="1478369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="" xmlns:a16="http://schemas.microsoft.com/office/drawing/2014/main" id="{B548CEE5-0E94-BA45-A471-E66AB2B0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058435"/>
              <a:ext cx="1964153" cy="1507334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31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2BED363A-F6E0-B34C-93D3-840DA908687C}"/>
              </a:ext>
            </a:extLst>
          </p:cNvPr>
          <p:cNvGrpSpPr/>
          <p:nvPr/>
        </p:nvGrpSpPr>
        <p:grpSpPr>
          <a:xfrm rot="21411205">
            <a:off x="2046928" y="1108668"/>
            <a:ext cx="1989428" cy="1524000"/>
            <a:chOff x="685800" y="533400"/>
            <a:chExt cx="4016605" cy="2633255"/>
          </a:xfrm>
        </p:grpSpPr>
        <p:sp>
          <p:nvSpPr>
            <p:cNvPr id="15" name="Figura a mano libera 5">
              <a:extLst>
                <a:ext uri="{FF2B5EF4-FFF2-40B4-BE49-F238E27FC236}">
                  <a16:creationId xmlns="" xmlns:a16="http://schemas.microsoft.com/office/drawing/2014/main" id="{4815A662-0EF3-D34D-B292-43D385887704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8F92E3CF-40B0-6840-BCBF-8005521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31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="" xmlns:a16="http://schemas.microsoft.com/office/drawing/2014/main" id="{9B79B568-8D9D-6B4C-A8FB-E84A29D4C915}"/>
              </a:ext>
            </a:extLst>
          </p:cNvPr>
          <p:cNvGrpSpPr/>
          <p:nvPr/>
        </p:nvGrpSpPr>
        <p:grpSpPr>
          <a:xfrm>
            <a:off x="4064000" y="1275453"/>
            <a:ext cx="1989428" cy="1524000"/>
            <a:chOff x="685800" y="533400"/>
            <a:chExt cx="4016605" cy="2633255"/>
          </a:xfrm>
        </p:grpSpPr>
        <p:sp>
          <p:nvSpPr>
            <p:cNvPr id="22" name="Figura a mano libera 5">
              <a:extLst>
                <a:ext uri="{FF2B5EF4-FFF2-40B4-BE49-F238E27FC236}">
                  <a16:creationId xmlns="" xmlns:a16="http://schemas.microsoft.com/office/drawing/2014/main" id="{E6A2125F-0925-1547-8A9C-EC3D2089A7E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4F4111F9-9BB6-6F46-91E5-A1210CA5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BB97CAE9-300C-1B44-9211-F2503E023D3B}"/>
              </a:ext>
            </a:extLst>
          </p:cNvPr>
          <p:cNvGrpSpPr/>
          <p:nvPr/>
        </p:nvGrpSpPr>
        <p:grpSpPr>
          <a:xfrm rot="21411205">
            <a:off x="6110964" y="1030985"/>
            <a:ext cx="1942491" cy="1524000"/>
            <a:chOff x="685800" y="533400"/>
            <a:chExt cx="4016605" cy="2633255"/>
          </a:xfrm>
        </p:grpSpPr>
        <p:sp>
          <p:nvSpPr>
            <p:cNvPr id="29" name="Figura a mano libera 5">
              <a:extLst>
                <a:ext uri="{FF2B5EF4-FFF2-40B4-BE49-F238E27FC236}">
                  <a16:creationId xmlns="" xmlns:a16="http://schemas.microsoft.com/office/drawing/2014/main" id="{6EA2D931-26A3-5B40-9DBF-252B46E08702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="" xmlns:a16="http://schemas.microsoft.com/office/drawing/2014/main" id="{201AD765-42B8-6E40-9D9B-39A80C7E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1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="" xmlns:a16="http://schemas.microsoft.com/office/drawing/2014/main" id="{CCF0F034-B913-1A48-AD2F-86D867D6F78A}"/>
              </a:ext>
            </a:extLst>
          </p:cNvPr>
          <p:cNvGrpSpPr/>
          <p:nvPr/>
        </p:nvGrpSpPr>
        <p:grpSpPr>
          <a:xfrm rot="21332772">
            <a:off x="8095269" y="1133632"/>
            <a:ext cx="1989428" cy="1524000"/>
            <a:chOff x="685800" y="533400"/>
            <a:chExt cx="4016605" cy="2633255"/>
          </a:xfrm>
        </p:grpSpPr>
        <p:sp>
          <p:nvSpPr>
            <p:cNvPr id="38" name="Figura a mano libera 5">
              <a:extLst>
                <a:ext uri="{FF2B5EF4-FFF2-40B4-BE49-F238E27FC236}">
                  <a16:creationId xmlns="" xmlns:a16="http://schemas.microsoft.com/office/drawing/2014/main" id="{D8E1F828-8154-2048-8CB0-88A8E7706EB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="" xmlns:a16="http://schemas.microsoft.com/office/drawing/2014/main" id="{8E34EAD7-37FB-3345-A3F3-4990B308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08E92AA-45E2-6948-875A-8BEAB781B98C}"/>
              </a:ext>
            </a:extLst>
          </p:cNvPr>
          <p:cNvGrpSpPr/>
          <p:nvPr/>
        </p:nvGrpSpPr>
        <p:grpSpPr>
          <a:xfrm>
            <a:off x="10134600" y="1275453"/>
            <a:ext cx="1989428" cy="1524000"/>
            <a:chOff x="685800" y="533400"/>
            <a:chExt cx="4016605" cy="2633255"/>
          </a:xfrm>
        </p:grpSpPr>
        <p:sp>
          <p:nvSpPr>
            <p:cNvPr id="47" name="Figura a mano libera 5">
              <a:extLst>
                <a:ext uri="{FF2B5EF4-FFF2-40B4-BE49-F238E27FC236}">
                  <a16:creationId xmlns="" xmlns:a16="http://schemas.microsoft.com/office/drawing/2014/main" id="{F095F06F-D526-3B4A-A00C-5EDE3088C10A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813030" y="612243"/>
              <a:ext cx="3889375" cy="2554412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8000"/>
                  </a:srgbClr>
                </a:gs>
                <a:gs pos="100000">
                  <a:srgbClr val="949494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  <p:sp>
          <p:nvSpPr>
            <p:cNvPr id="48" name="Figura a mano libera 47">
              <a:extLst>
                <a:ext uri="{FF2B5EF4-FFF2-40B4-BE49-F238E27FC236}">
                  <a16:creationId xmlns="" xmlns:a16="http://schemas.microsoft.com/office/drawing/2014/main" id="{A9BB29F2-DF5F-954D-BA78-C98A81B6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33400"/>
              <a:ext cx="3965575" cy="2604458"/>
            </a:xfrm>
            <a:custGeom>
              <a:avLst/>
              <a:gdLst/>
              <a:ahLst/>
              <a:cxnLst>
                <a:cxn ang="0">
                  <a:pos x="3266" y="105"/>
                </a:cxn>
                <a:cxn ang="0">
                  <a:pos x="3266" y="355"/>
                </a:cxn>
                <a:cxn ang="0">
                  <a:pos x="3266" y="355"/>
                </a:cxn>
                <a:cxn ang="0">
                  <a:pos x="3257" y="494"/>
                </a:cxn>
                <a:cxn ang="0">
                  <a:pos x="3246" y="623"/>
                </a:cxn>
                <a:cxn ang="0">
                  <a:pos x="3236" y="753"/>
                </a:cxn>
                <a:cxn ang="0">
                  <a:pos x="3236" y="753"/>
                </a:cxn>
                <a:cxn ang="0">
                  <a:pos x="3225" y="859"/>
                </a:cxn>
                <a:cxn ang="0">
                  <a:pos x="3213" y="1039"/>
                </a:cxn>
                <a:cxn ang="0">
                  <a:pos x="3181" y="1509"/>
                </a:cxn>
                <a:cxn ang="0">
                  <a:pos x="3138" y="2145"/>
                </a:cxn>
                <a:cxn ang="0">
                  <a:pos x="3138" y="2145"/>
                </a:cxn>
                <a:cxn ang="0">
                  <a:pos x="2054" y="2111"/>
                </a:cxn>
                <a:cxn ang="0">
                  <a:pos x="1241" y="2084"/>
                </a:cxn>
                <a:cxn ang="0">
                  <a:pos x="733" y="2067"/>
                </a:cxn>
                <a:cxn ang="0">
                  <a:pos x="733" y="2067"/>
                </a:cxn>
                <a:cxn ang="0">
                  <a:pos x="611" y="2061"/>
                </a:cxn>
                <a:cxn ang="0">
                  <a:pos x="486" y="2054"/>
                </a:cxn>
                <a:cxn ang="0">
                  <a:pos x="248" y="2037"/>
                </a:cxn>
                <a:cxn ang="0">
                  <a:pos x="0" y="2017"/>
                </a:cxn>
                <a:cxn ang="0">
                  <a:pos x="0" y="2017"/>
                </a:cxn>
                <a:cxn ang="0">
                  <a:pos x="110" y="597"/>
                </a:cxn>
                <a:cxn ang="0">
                  <a:pos x="110" y="597"/>
                </a:cxn>
                <a:cxn ang="0">
                  <a:pos x="121" y="449"/>
                </a:cxn>
                <a:cxn ang="0">
                  <a:pos x="130" y="327"/>
                </a:cxn>
                <a:cxn ang="0">
                  <a:pos x="135" y="211"/>
                </a:cxn>
                <a:cxn ang="0">
                  <a:pos x="153" y="0"/>
                </a:cxn>
                <a:cxn ang="0">
                  <a:pos x="3266" y="105"/>
                </a:cxn>
              </a:cxnLst>
              <a:rect l="0" t="0" r="r" b="b"/>
              <a:pathLst>
                <a:path w="3266" h="2145">
                  <a:moveTo>
                    <a:pt x="3266" y="105"/>
                  </a:moveTo>
                  <a:lnTo>
                    <a:pt x="3266" y="355"/>
                  </a:lnTo>
                  <a:lnTo>
                    <a:pt x="3266" y="355"/>
                  </a:lnTo>
                  <a:lnTo>
                    <a:pt x="3257" y="494"/>
                  </a:lnTo>
                  <a:lnTo>
                    <a:pt x="3246" y="623"/>
                  </a:lnTo>
                  <a:lnTo>
                    <a:pt x="3236" y="753"/>
                  </a:lnTo>
                  <a:lnTo>
                    <a:pt x="3236" y="753"/>
                  </a:lnTo>
                  <a:lnTo>
                    <a:pt x="3225" y="859"/>
                  </a:lnTo>
                  <a:lnTo>
                    <a:pt x="3213" y="1039"/>
                  </a:lnTo>
                  <a:lnTo>
                    <a:pt x="3181" y="1509"/>
                  </a:lnTo>
                  <a:lnTo>
                    <a:pt x="3138" y="2145"/>
                  </a:lnTo>
                  <a:lnTo>
                    <a:pt x="3138" y="2145"/>
                  </a:lnTo>
                  <a:lnTo>
                    <a:pt x="2054" y="2111"/>
                  </a:lnTo>
                  <a:lnTo>
                    <a:pt x="1241" y="2084"/>
                  </a:lnTo>
                  <a:lnTo>
                    <a:pt x="733" y="2067"/>
                  </a:lnTo>
                  <a:lnTo>
                    <a:pt x="733" y="2067"/>
                  </a:lnTo>
                  <a:lnTo>
                    <a:pt x="611" y="2061"/>
                  </a:lnTo>
                  <a:lnTo>
                    <a:pt x="486" y="2054"/>
                  </a:lnTo>
                  <a:lnTo>
                    <a:pt x="248" y="2037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110" y="597"/>
                  </a:lnTo>
                  <a:lnTo>
                    <a:pt x="110" y="597"/>
                  </a:lnTo>
                  <a:lnTo>
                    <a:pt x="121" y="449"/>
                  </a:lnTo>
                  <a:lnTo>
                    <a:pt x="130" y="327"/>
                  </a:lnTo>
                  <a:lnTo>
                    <a:pt x="135" y="211"/>
                  </a:lnTo>
                  <a:lnTo>
                    <a:pt x="153" y="0"/>
                  </a:lnTo>
                  <a:lnTo>
                    <a:pt x="3266" y="1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1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100" noProof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61BD1517-7399-EC40-A28E-EC088074CABA}"/>
              </a:ext>
            </a:extLst>
          </p:cNvPr>
          <p:cNvGrpSpPr/>
          <p:nvPr/>
        </p:nvGrpSpPr>
        <p:grpSpPr>
          <a:xfrm>
            <a:off x="533401" y="3385871"/>
            <a:ext cx="10988040" cy="402908"/>
            <a:chOff x="533401" y="3429001"/>
            <a:chExt cx="10988040" cy="402908"/>
          </a:xfrm>
          <a:solidFill>
            <a:schemeClr val="tx1"/>
          </a:solidFill>
        </p:grpSpPr>
        <p:grpSp>
          <p:nvGrpSpPr>
            <p:cNvPr id="58" name="Gruppo 57">
              <a:extLst>
                <a:ext uri="{FF2B5EF4-FFF2-40B4-BE49-F238E27FC236}">
                  <a16:creationId xmlns="" xmlns:a16="http://schemas.microsoft.com/office/drawing/2014/main" id="{244FA413-FA63-404D-9AB0-A733490C0EFB}"/>
                </a:ext>
              </a:extLst>
            </p:cNvPr>
            <p:cNvGrpSpPr/>
            <p:nvPr/>
          </p:nvGrpSpPr>
          <p:grpSpPr>
            <a:xfrm rot="5400000">
              <a:off x="7921467" y="231935"/>
              <a:ext cx="326707" cy="6873241"/>
              <a:chOff x="6400800" y="3048000"/>
              <a:chExt cx="326707" cy="6873241"/>
            </a:xfrm>
            <a:grpFill/>
          </p:grpSpPr>
          <p:sp>
            <p:nvSpPr>
              <p:cNvPr id="62" name="Figura a mano libera 7">
                <a:extLst>
                  <a:ext uri="{FF2B5EF4-FFF2-40B4-BE49-F238E27FC236}">
                    <a16:creationId xmlns="" xmlns:a16="http://schemas.microsoft.com/office/drawing/2014/main" id="{4E6514B3-957A-6547-85F8-69DA8B7C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3" name="Figura a mano libera 8">
                <a:extLst>
                  <a:ext uri="{FF2B5EF4-FFF2-40B4-BE49-F238E27FC236}">
                    <a16:creationId xmlns="" xmlns:a16="http://schemas.microsoft.com/office/drawing/2014/main" id="{395DEAD6-D361-6A4A-AFAB-3341D90A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922" y="3048000"/>
                <a:ext cx="71279" cy="6873241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="" xmlns:a16="http://schemas.microsoft.com/office/drawing/2014/main" id="{38D311B6-FA67-8D46-B7E6-B1638FE59236}"/>
                </a:ext>
              </a:extLst>
            </p:cNvPr>
            <p:cNvGrpSpPr/>
            <p:nvPr/>
          </p:nvGrpSpPr>
          <p:grpSpPr>
            <a:xfrm rot="16200000">
              <a:off x="3583147" y="379255"/>
              <a:ext cx="326707" cy="6426200"/>
              <a:chOff x="6400800" y="3048000"/>
              <a:chExt cx="326707" cy="6426200"/>
            </a:xfrm>
            <a:grpFill/>
          </p:grpSpPr>
          <p:sp>
            <p:nvSpPr>
              <p:cNvPr id="60" name="Figura a mano libera 7">
                <a:extLst>
                  <a:ext uri="{FF2B5EF4-FFF2-40B4-BE49-F238E27FC236}">
                    <a16:creationId xmlns="" xmlns:a16="http://schemas.microsoft.com/office/drawing/2014/main" id="{0E42260D-6CAD-FC48-B5F0-878C8D61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3048000"/>
                <a:ext cx="326707" cy="321892"/>
              </a:xfrm>
              <a:custGeom>
                <a:avLst/>
                <a:gdLst/>
                <a:ahLst/>
                <a:cxnLst>
                  <a:cxn ang="0">
                    <a:pos x="124" y="515"/>
                  </a:cxn>
                  <a:cxn ang="0">
                    <a:pos x="183" y="467"/>
                  </a:cxn>
                  <a:cxn ang="0">
                    <a:pos x="230" y="415"/>
                  </a:cxn>
                  <a:cxn ang="0">
                    <a:pos x="265" y="359"/>
                  </a:cxn>
                  <a:cxn ang="0">
                    <a:pos x="295" y="302"/>
                  </a:cxn>
                  <a:cxn ang="0">
                    <a:pos x="306" y="272"/>
                  </a:cxn>
                  <a:cxn ang="0">
                    <a:pos x="345" y="204"/>
                  </a:cxn>
                  <a:cxn ang="0">
                    <a:pos x="354" y="185"/>
                  </a:cxn>
                  <a:cxn ang="0">
                    <a:pos x="352" y="180"/>
                  </a:cxn>
                  <a:cxn ang="0">
                    <a:pos x="330" y="182"/>
                  </a:cxn>
                  <a:cxn ang="0">
                    <a:pos x="337" y="185"/>
                  </a:cxn>
                  <a:cxn ang="0">
                    <a:pos x="372" y="230"/>
                  </a:cxn>
                  <a:cxn ang="0">
                    <a:pos x="441" y="330"/>
                  </a:cxn>
                  <a:cxn ang="0">
                    <a:pos x="478" y="380"/>
                  </a:cxn>
                  <a:cxn ang="0">
                    <a:pos x="552" y="474"/>
                  </a:cxn>
                  <a:cxn ang="0">
                    <a:pos x="591" y="521"/>
                  </a:cxn>
                  <a:cxn ang="0">
                    <a:pos x="811" y="780"/>
                  </a:cxn>
                  <a:cxn ang="0">
                    <a:pos x="882" y="869"/>
                  </a:cxn>
                  <a:cxn ang="0">
                    <a:pos x="865" y="793"/>
                  </a:cxn>
                  <a:cxn ang="0">
                    <a:pos x="843" y="721"/>
                  </a:cxn>
                  <a:cxn ang="0">
                    <a:pos x="817" y="650"/>
                  </a:cxn>
                  <a:cxn ang="0">
                    <a:pos x="752" y="513"/>
                  </a:cxn>
                  <a:cxn ang="0">
                    <a:pos x="676" y="382"/>
                  </a:cxn>
                  <a:cxn ang="0">
                    <a:pos x="635" y="315"/>
                  </a:cxn>
                  <a:cxn ang="0">
                    <a:pos x="595" y="250"/>
                  </a:cxn>
                  <a:cxn ang="0">
                    <a:pos x="535" y="144"/>
                  </a:cxn>
                  <a:cxn ang="0">
                    <a:pos x="491" y="87"/>
                  </a:cxn>
                  <a:cxn ang="0">
                    <a:pos x="454" y="48"/>
                  </a:cxn>
                  <a:cxn ang="0">
                    <a:pos x="432" y="28"/>
                  </a:cxn>
                  <a:cxn ang="0">
                    <a:pos x="396" y="7"/>
                  </a:cxn>
                  <a:cxn ang="0">
                    <a:pos x="359" y="0"/>
                  </a:cxn>
                  <a:cxn ang="0">
                    <a:pos x="322" y="2"/>
                  </a:cxn>
                  <a:cxn ang="0">
                    <a:pos x="285" y="11"/>
                  </a:cxn>
                  <a:cxn ang="0">
                    <a:pos x="250" y="28"/>
                  </a:cxn>
                  <a:cxn ang="0">
                    <a:pos x="222" y="46"/>
                  </a:cxn>
                  <a:cxn ang="0">
                    <a:pos x="200" y="69"/>
                  </a:cxn>
                  <a:cxn ang="0">
                    <a:pos x="185" y="89"/>
                  </a:cxn>
                  <a:cxn ang="0">
                    <a:pos x="157" y="128"/>
                  </a:cxn>
                  <a:cxn ang="0">
                    <a:pos x="111" y="207"/>
                  </a:cxn>
                  <a:cxn ang="0">
                    <a:pos x="89" y="246"/>
                  </a:cxn>
                  <a:cxn ang="0">
                    <a:pos x="50" y="309"/>
                  </a:cxn>
                  <a:cxn ang="0">
                    <a:pos x="13" y="367"/>
                  </a:cxn>
                  <a:cxn ang="0">
                    <a:pos x="2" y="395"/>
                  </a:cxn>
                  <a:cxn ang="0">
                    <a:pos x="0" y="422"/>
                  </a:cxn>
                  <a:cxn ang="0">
                    <a:pos x="9" y="450"/>
                  </a:cxn>
                  <a:cxn ang="0">
                    <a:pos x="33" y="476"/>
                  </a:cxn>
                  <a:cxn ang="0">
                    <a:pos x="46" y="485"/>
                  </a:cxn>
                  <a:cxn ang="0">
                    <a:pos x="98" y="513"/>
                  </a:cxn>
                  <a:cxn ang="0">
                    <a:pos x="111" y="517"/>
                  </a:cxn>
                  <a:cxn ang="0">
                    <a:pos x="122" y="517"/>
                  </a:cxn>
                  <a:cxn ang="0">
                    <a:pos x="124" y="515"/>
                  </a:cxn>
                </a:cxnLst>
                <a:rect l="0" t="0" r="r" b="b"/>
                <a:pathLst>
                  <a:path w="882" h="869">
                    <a:moveTo>
                      <a:pt x="124" y="515"/>
                    </a:moveTo>
                    <a:lnTo>
                      <a:pt x="124" y="515"/>
                    </a:lnTo>
                    <a:lnTo>
                      <a:pt x="156" y="491"/>
                    </a:lnTo>
                    <a:lnTo>
                      <a:pt x="183" y="467"/>
                    </a:lnTo>
                    <a:lnTo>
                      <a:pt x="207" y="441"/>
                    </a:lnTo>
                    <a:lnTo>
                      <a:pt x="230" y="415"/>
                    </a:lnTo>
                    <a:lnTo>
                      <a:pt x="248" y="387"/>
                    </a:lnTo>
                    <a:lnTo>
                      <a:pt x="265" y="359"/>
                    </a:lnTo>
                    <a:lnTo>
                      <a:pt x="280" y="332"/>
                    </a:lnTo>
                    <a:lnTo>
                      <a:pt x="295" y="302"/>
                    </a:lnTo>
                    <a:lnTo>
                      <a:pt x="295" y="302"/>
                    </a:lnTo>
                    <a:lnTo>
                      <a:pt x="306" y="272"/>
                    </a:lnTo>
                    <a:lnTo>
                      <a:pt x="319" y="246"/>
                    </a:lnTo>
                    <a:lnTo>
                      <a:pt x="345" y="204"/>
                    </a:lnTo>
                    <a:lnTo>
                      <a:pt x="352" y="191"/>
                    </a:lnTo>
                    <a:lnTo>
                      <a:pt x="354" y="185"/>
                    </a:lnTo>
                    <a:lnTo>
                      <a:pt x="354" y="182"/>
                    </a:lnTo>
                    <a:lnTo>
                      <a:pt x="352" y="180"/>
                    </a:lnTo>
                    <a:lnTo>
                      <a:pt x="346" y="17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37" y="185"/>
                    </a:lnTo>
                    <a:lnTo>
                      <a:pt x="346" y="195"/>
                    </a:lnTo>
                    <a:lnTo>
                      <a:pt x="372" y="230"/>
                    </a:lnTo>
                    <a:lnTo>
                      <a:pt x="406" y="278"/>
                    </a:lnTo>
                    <a:lnTo>
                      <a:pt x="441" y="330"/>
                    </a:lnTo>
                    <a:lnTo>
                      <a:pt x="441" y="330"/>
                    </a:lnTo>
                    <a:lnTo>
                      <a:pt x="478" y="380"/>
                    </a:lnTo>
                    <a:lnTo>
                      <a:pt x="515" y="428"/>
                    </a:lnTo>
                    <a:lnTo>
                      <a:pt x="552" y="474"/>
                    </a:lnTo>
                    <a:lnTo>
                      <a:pt x="591" y="521"/>
                    </a:lnTo>
                    <a:lnTo>
                      <a:pt x="591" y="521"/>
                    </a:lnTo>
                    <a:lnTo>
                      <a:pt x="739" y="693"/>
                    </a:lnTo>
                    <a:lnTo>
                      <a:pt x="811" y="780"/>
                    </a:lnTo>
                    <a:lnTo>
                      <a:pt x="882" y="869"/>
                    </a:lnTo>
                    <a:lnTo>
                      <a:pt x="882" y="869"/>
                    </a:lnTo>
                    <a:lnTo>
                      <a:pt x="874" y="830"/>
                    </a:lnTo>
                    <a:lnTo>
                      <a:pt x="865" y="793"/>
                    </a:lnTo>
                    <a:lnTo>
                      <a:pt x="854" y="756"/>
                    </a:lnTo>
                    <a:lnTo>
                      <a:pt x="843" y="721"/>
                    </a:lnTo>
                    <a:lnTo>
                      <a:pt x="830" y="685"/>
                    </a:lnTo>
                    <a:lnTo>
                      <a:pt x="817" y="650"/>
                    </a:lnTo>
                    <a:lnTo>
                      <a:pt x="785" y="582"/>
                    </a:lnTo>
                    <a:lnTo>
                      <a:pt x="752" y="513"/>
                    </a:lnTo>
                    <a:lnTo>
                      <a:pt x="715" y="446"/>
                    </a:lnTo>
                    <a:lnTo>
                      <a:pt x="676" y="382"/>
                    </a:lnTo>
                    <a:lnTo>
                      <a:pt x="635" y="315"/>
                    </a:lnTo>
                    <a:lnTo>
                      <a:pt x="635" y="315"/>
                    </a:lnTo>
                    <a:lnTo>
                      <a:pt x="613" y="283"/>
                    </a:lnTo>
                    <a:lnTo>
                      <a:pt x="595" y="250"/>
                    </a:lnTo>
                    <a:lnTo>
                      <a:pt x="558" y="180"/>
                    </a:lnTo>
                    <a:lnTo>
                      <a:pt x="535" y="144"/>
                    </a:lnTo>
                    <a:lnTo>
                      <a:pt x="508" y="106"/>
                    </a:lnTo>
                    <a:lnTo>
                      <a:pt x="491" y="87"/>
                    </a:lnTo>
                    <a:lnTo>
                      <a:pt x="474" y="67"/>
                    </a:lnTo>
                    <a:lnTo>
                      <a:pt x="454" y="4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15" y="17"/>
                    </a:lnTo>
                    <a:lnTo>
                      <a:pt x="396" y="7"/>
                    </a:lnTo>
                    <a:lnTo>
                      <a:pt x="378" y="2"/>
                    </a:lnTo>
                    <a:lnTo>
                      <a:pt x="359" y="0"/>
                    </a:lnTo>
                    <a:lnTo>
                      <a:pt x="341" y="0"/>
                    </a:lnTo>
                    <a:lnTo>
                      <a:pt x="322" y="2"/>
                    </a:lnTo>
                    <a:lnTo>
                      <a:pt x="304" y="6"/>
                    </a:lnTo>
                    <a:lnTo>
                      <a:pt x="285" y="11"/>
                    </a:lnTo>
                    <a:lnTo>
                      <a:pt x="267" y="19"/>
                    </a:lnTo>
                    <a:lnTo>
                      <a:pt x="250" y="28"/>
                    </a:lnTo>
                    <a:lnTo>
                      <a:pt x="235" y="37"/>
                    </a:lnTo>
                    <a:lnTo>
                      <a:pt x="222" y="46"/>
                    </a:lnTo>
                    <a:lnTo>
                      <a:pt x="209" y="57"/>
                    </a:lnTo>
                    <a:lnTo>
                      <a:pt x="200" y="69"/>
                    </a:lnTo>
                    <a:lnTo>
                      <a:pt x="191" y="78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57" y="128"/>
                    </a:lnTo>
                    <a:lnTo>
                      <a:pt x="133" y="169"/>
                    </a:lnTo>
                    <a:lnTo>
                      <a:pt x="111" y="207"/>
                    </a:lnTo>
                    <a:lnTo>
                      <a:pt x="89" y="246"/>
                    </a:lnTo>
                    <a:lnTo>
                      <a:pt x="89" y="246"/>
                    </a:lnTo>
                    <a:lnTo>
                      <a:pt x="70" y="278"/>
                    </a:lnTo>
                    <a:lnTo>
                      <a:pt x="50" y="309"/>
                    </a:lnTo>
                    <a:lnTo>
                      <a:pt x="30" y="339"/>
                    </a:lnTo>
                    <a:lnTo>
                      <a:pt x="13" y="367"/>
                    </a:lnTo>
                    <a:lnTo>
                      <a:pt x="7" y="382"/>
                    </a:lnTo>
                    <a:lnTo>
                      <a:pt x="2" y="395"/>
                    </a:lnTo>
                    <a:lnTo>
                      <a:pt x="0" y="409"/>
                    </a:lnTo>
                    <a:lnTo>
                      <a:pt x="0" y="422"/>
                    </a:lnTo>
                    <a:lnTo>
                      <a:pt x="4" y="437"/>
                    </a:lnTo>
                    <a:lnTo>
                      <a:pt x="9" y="450"/>
                    </a:lnTo>
                    <a:lnTo>
                      <a:pt x="19" y="463"/>
                    </a:lnTo>
                    <a:lnTo>
                      <a:pt x="33" y="476"/>
                    </a:lnTo>
                    <a:lnTo>
                      <a:pt x="33" y="476"/>
                    </a:lnTo>
                    <a:lnTo>
                      <a:pt x="46" y="485"/>
                    </a:lnTo>
                    <a:lnTo>
                      <a:pt x="61" y="495"/>
                    </a:lnTo>
                    <a:lnTo>
                      <a:pt x="98" y="513"/>
                    </a:lnTo>
                    <a:lnTo>
                      <a:pt x="98" y="513"/>
                    </a:lnTo>
                    <a:lnTo>
                      <a:pt x="111" y="517"/>
                    </a:lnTo>
                    <a:lnTo>
                      <a:pt x="119" y="519"/>
                    </a:lnTo>
                    <a:lnTo>
                      <a:pt x="122" y="517"/>
                    </a:lnTo>
                    <a:lnTo>
                      <a:pt x="124" y="515"/>
                    </a:lnTo>
                    <a:lnTo>
                      <a:pt x="124" y="5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  <p:sp>
            <p:nvSpPr>
              <p:cNvPr id="61" name="Figura a mano libera 8">
                <a:extLst>
                  <a:ext uri="{FF2B5EF4-FFF2-40B4-BE49-F238E27FC236}">
                    <a16:creationId xmlns="" xmlns:a16="http://schemas.microsoft.com/office/drawing/2014/main" id="{8F879C81-4630-2745-B0CB-6769C3D95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209" y="3048000"/>
                <a:ext cx="92763" cy="6426200"/>
              </a:xfrm>
              <a:custGeom>
                <a:avLst/>
                <a:gdLst/>
                <a:ahLst/>
                <a:cxnLst>
                  <a:cxn ang="0">
                    <a:pos x="119" y="18"/>
                  </a:cxn>
                  <a:cxn ang="0">
                    <a:pos x="93" y="100"/>
                  </a:cxn>
                  <a:cxn ang="0">
                    <a:pos x="69" y="183"/>
                  </a:cxn>
                  <a:cxn ang="0">
                    <a:pos x="36" y="363"/>
                  </a:cxn>
                  <a:cxn ang="0">
                    <a:pos x="15" y="552"/>
                  </a:cxn>
                  <a:cxn ang="0">
                    <a:pos x="4" y="748"/>
                  </a:cxn>
                  <a:cxn ang="0">
                    <a:pos x="0" y="950"/>
                  </a:cxn>
                  <a:cxn ang="0">
                    <a:pos x="2" y="1358"/>
                  </a:cxn>
                  <a:cxn ang="0">
                    <a:pos x="4" y="1558"/>
                  </a:cxn>
                  <a:cxn ang="0">
                    <a:pos x="6" y="1921"/>
                  </a:cxn>
                  <a:cxn ang="0">
                    <a:pos x="15" y="2271"/>
                  </a:cxn>
                  <a:cxn ang="0">
                    <a:pos x="28" y="2606"/>
                  </a:cxn>
                  <a:cxn ang="0">
                    <a:pos x="86" y="3568"/>
                  </a:cxn>
                  <a:cxn ang="0">
                    <a:pos x="112" y="4036"/>
                  </a:cxn>
                  <a:cxn ang="0">
                    <a:pos x="119" y="4192"/>
                  </a:cxn>
                  <a:cxn ang="0">
                    <a:pos x="143" y="3988"/>
                  </a:cxn>
                  <a:cxn ang="0">
                    <a:pos x="162" y="3784"/>
                  </a:cxn>
                  <a:cxn ang="0">
                    <a:pos x="175" y="3575"/>
                  </a:cxn>
                  <a:cxn ang="0">
                    <a:pos x="189" y="3153"/>
                  </a:cxn>
                  <a:cxn ang="0">
                    <a:pos x="193" y="2723"/>
                  </a:cxn>
                  <a:cxn ang="0">
                    <a:pos x="188" y="2062"/>
                  </a:cxn>
                  <a:cxn ang="0">
                    <a:pos x="188" y="1615"/>
                  </a:cxn>
                  <a:cxn ang="0">
                    <a:pos x="195" y="1163"/>
                  </a:cxn>
                  <a:cxn ang="0">
                    <a:pos x="208" y="822"/>
                  </a:cxn>
                  <a:cxn ang="0">
                    <a:pos x="215" y="709"/>
                  </a:cxn>
                  <a:cxn ang="0">
                    <a:pos x="225" y="617"/>
                  </a:cxn>
                  <a:cxn ang="0">
                    <a:pos x="249" y="439"/>
                  </a:cxn>
                  <a:cxn ang="0">
                    <a:pos x="262" y="317"/>
                  </a:cxn>
                  <a:cxn ang="0">
                    <a:pos x="262" y="241"/>
                  </a:cxn>
                  <a:cxn ang="0">
                    <a:pos x="252" y="170"/>
                  </a:cxn>
                  <a:cxn ang="0">
                    <a:pos x="232" y="105"/>
                  </a:cxn>
                  <a:cxn ang="0">
                    <a:pos x="215" y="76"/>
                  </a:cxn>
                  <a:cxn ang="0">
                    <a:pos x="184" y="39"/>
                  </a:cxn>
                  <a:cxn ang="0">
                    <a:pos x="145" y="5"/>
                  </a:cxn>
                  <a:cxn ang="0">
                    <a:pos x="137" y="2"/>
                  </a:cxn>
                  <a:cxn ang="0">
                    <a:pos x="128" y="2"/>
                  </a:cxn>
                  <a:cxn ang="0">
                    <a:pos x="123" y="5"/>
                  </a:cxn>
                  <a:cxn ang="0">
                    <a:pos x="119" y="18"/>
                  </a:cxn>
                </a:cxnLst>
                <a:rect l="0" t="0" r="r" b="b"/>
                <a:pathLst>
                  <a:path w="262" h="4192">
                    <a:moveTo>
                      <a:pt x="119" y="18"/>
                    </a:moveTo>
                    <a:lnTo>
                      <a:pt x="119" y="18"/>
                    </a:lnTo>
                    <a:lnTo>
                      <a:pt x="104" y="57"/>
                    </a:lnTo>
                    <a:lnTo>
                      <a:pt x="93" y="100"/>
                    </a:lnTo>
                    <a:lnTo>
                      <a:pt x="80" y="141"/>
                    </a:lnTo>
                    <a:lnTo>
                      <a:pt x="69" y="183"/>
                    </a:lnTo>
                    <a:lnTo>
                      <a:pt x="50" y="272"/>
                    </a:lnTo>
                    <a:lnTo>
                      <a:pt x="36" y="363"/>
                    </a:lnTo>
                    <a:lnTo>
                      <a:pt x="24" y="457"/>
                    </a:lnTo>
                    <a:lnTo>
                      <a:pt x="15" y="552"/>
                    </a:lnTo>
                    <a:lnTo>
                      <a:pt x="8" y="650"/>
                    </a:lnTo>
                    <a:lnTo>
                      <a:pt x="4" y="748"/>
                    </a:lnTo>
                    <a:lnTo>
                      <a:pt x="2" y="848"/>
                    </a:lnTo>
                    <a:lnTo>
                      <a:pt x="0" y="950"/>
                    </a:lnTo>
                    <a:lnTo>
                      <a:pt x="0" y="1154"/>
                    </a:lnTo>
                    <a:lnTo>
                      <a:pt x="2" y="1358"/>
                    </a:lnTo>
                    <a:lnTo>
                      <a:pt x="4" y="1558"/>
                    </a:lnTo>
                    <a:lnTo>
                      <a:pt x="4" y="1558"/>
                    </a:lnTo>
                    <a:lnTo>
                      <a:pt x="4" y="1741"/>
                    </a:lnTo>
                    <a:lnTo>
                      <a:pt x="6" y="1921"/>
                    </a:lnTo>
                    <a:lnTo>
                      <a:pt x="10" y="2097"/>
                    </a:lnTo>
                    <a:lnTo>
                      <a:pt x="15" y="2271"/>
                    </a:lnTo>
                    <a:lnTo>
                      <a:pt x="21" y="2440"/>
                    </a:lnTo>
                    <a:lnTo>
                      <a:pt x="28" y="2606"/>
                    </a:lnTo>
                    <a:lnTo>
                      <a:pt x="47" y="2934"/>
                    </a:lnTo>
                    <a:lnTo>
                      <a:pt x="86" y="3568"/>
                    </a:lnTo>
                    <a:lnTo>
                      <a:pt x="104" y="3879"/>
                    </a:lnTo>
                    <a:lnTo>
                      <a:pt x="112" y="4036"/>
                    </a:lnTo>
                    <a:lnTo>
                      <a:pt x="119" y="4192"/>
                    </a:lnTo>
                    <a:lnTo>
                      <a:pt x="119" y="4192"/>
                    </a:lnTo>
                    <a:lnTo>
                      <a:pt x="132" y="4090"/>
                    </a:lnTo>
                    <a:lnTo>
                      <a:pt x="143" y="3988"/>
                    </a:lnTo>
                    <a:lnTo>
                      <a:pt x="152" y="3886"/>
                    </a:lnTo>
                    <a:lnTo>
                      <a:pt x="162" y="3784"/>
                    </a:lnTo>
                    <a:lnTo>
                      <a:pt x="169" y="3681"/>
                    </a:lnTo>
                    <a:lnTo>
                      <a:pt x="175" y="3575"/>
                    </a:lnTo>
                    <a:lnTo>
                      <a:pt x="184" y="3366"/>
                    </a:lnTo>
                    <a:lnTo>
                      <a:pt x="189" y="3153"/>
                    </a:lnTo>
                    <a:lnTo>
                      <a:pt x="191" y="2938"/>
                    </a:lnTo>
                    <a:lnTo>
                      <a:pt x="193" y="2723"/>
                    </a:lnTo>
                    <a:lnTo>
                      <a:pt x="191" y="2504"/>
                    </a:lnTo>
                    <a:lnTo>
                      <a:pt x="188" y="2062"/>
                    </a:lnTo>
                    <a:lnTo>
                      <a:pt x="188" y="1839"/>
                    </a:lnTo>
                    <a:lnTo>
                      <a:pt x="188" y="1615"/>
                    </a:lnTo>
                    <a:lnTo>
                      <a:pt x="189" y="1389"/>
                    </a:lnTo>
                    <a:lnTo>
                      <a:pt x="195" y="1163"/>
                    </a:lnTo>
                    <a:lnTo>
                      <a:pt x="202" y="937"/>
                    </a:lnTo>
                    <a:lnTo>
                      <a:pt x="208" y="822"/>
                    </a:lnTo>
                    <a:lnTo>
                      <a:pt x="215" y="709"/>
                    </a:lnTo>
                    <a:lnTo>
                      <a:pt x="215" y="709"/>
                    </a:lnTo>
                    <a:lnTo>
                      <a:pt x="219" y="663"/>
                    </a:lnTo>
                    <a:lnTo>
                      <a:pt x="225" y="617"/>
                    </a:lnTo>
                    <a:lnTo>
                      <a:pt x="238" y="526"/>
                    </a:lnTo>
                    <a:lnTo>
                      <a:pt x="249" y="439"/>
                    </a:lnTo>
                    <a:lnTo>
                      <a:pt x="258" y="355"/>
                    </a:lnTo>
                    <a:lnTo>
                      <a:pt x="262" y="317"/>
                    </a:lnTo>
                    <a:lnTo>
                      <a:pt x="262" y="278"/>
                    </a:lnTo>
                    <a:lnTo>
                      <a:pt x="262" y="241"/>
                    </a:lnTo>
                    <a:lnTo>
                      <a:pt x="258" y="204"/>
                    </a:lnTo>
                    <a:lnTo>
                      <a:pt x="252" y="170"/>
                    </a:lnTo>
                    <a:lnTo>
                      <a:pt x="243" y="137"/>
                    </a:lnTo>
                    <a:lnTo>
                      <a:pt x="232" y="105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00" y="57"/>
                    </a:lnTo>
                    <a:lnTo>
                      <a:pt x="184" y="39"/>
                    </a:lnTo>
                    <a:lnTo>
                      <a:pt x="165" y="22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5" y="2"/>
                    </a:lnTo>
                    <a:lnTo>
                      <a:pt x="123" y="5"/>
                    </a:lnTo>
                    <a:lnTo>
                      <a:pt x="121" y="9"/>
                    </a:lnTo>
                    <a:lnTo>
                      <a:pt x="119" y="18"/>
                    </a:lnTo>
                    <a:lnTo>
                      <a:pt x="1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/>
              </a:p>
            </p:txBody>
          </p:sp>
        </p:grpSp>
      </p:grpSp>
      <p:grpSp>
        <p:nvGrpSpPr>
          <p:cNvPr id="65" name="Gruppo 64">
            <a:extLst>
              <a:ext uri="{FF2B5EF4-FFF2-40B4-BE49-F238E27FC236}">
                <a16:creationId xmlns="" xmlns:a16="http://schemas.microsoft.com/office/drawing/2014/main" id="{80945215-EB9D-5D4D-BC86-BE014E68F7CD}"/>
              </a:ext>
            </a:extLst>
          </p:cNvPr>
          <p:cNvGrpSpPr/>
          <p:nvPr/>
        </p:nvGrpSpPr>
        <p:grpSpPr>
          <a:xfrm>
            <a:off x="3347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69" name="Figura a mano libera 20">
              <a:extLst>
                <a:ext uri="{FF2B5EF4-FFF2-40B4-BE49-F238E27FC236}">
                  <a16:creationId xmlns="" xmlns:a16="http://schemas.microsoft.com/office/drawing/2014/main" id="{F7978AC9-EC4F-B54B-97F0-2722AEDFE96A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0" name="Figura a mano libera 10">
              <a:extLst>
                <a:ext uri="{FF2B5EF4-FFF2-40B4-BE49-F238E27FC236}">
                  <a16:creationId xmlns="" xmlns:a16="http://schemas.microsoft.com/office/drawing/2014/main" id="{C728BD78-036D-1248-9595-11D4C1CA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="" xmlns:a16="http://schemas.microsoft.com/office/drawing/2014/main" id="{854A78E6-DFE3-404D-8839-3E28D13C340A}"/>
              </a:ext>
            </a:extLst>
          </p:cNvPr>
          <p:cNvGrpSpPr/>
          <p:nvPr/>
        </p:nvGrpSpPr>
        <p:grpSpPr>
          <a:xfrm>
            <a:off x="16764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76" name="Figura a mano libera 20">
              <a:extLst>
                <a:ext uri="{FF2B5EF4-FFF2-40B4-BE49-F238E27FC236}">
                  <a16:creationId xmlns="" xmlns:a16="http://schemas.microsoft.com/office/drawing/2014/main" id="{0BF43897-C0C8-9C43-BCB0-34586AE9692E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77" name="Figura a mano libera 10">
              <a:extLst>
                <a:ext uri="{FF2B5EF4-FFF2-40B4-BE49-F238E27FC236}">
                  <a16:creationId xmlns="" xmlns:a16="http://schemas.microsoft.com/office/drawing/2014/main" id="{F077ADBE-4355-D143-B207-3DD6497B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="" xmlns:a16="http://schemas.microsoft.com/office/drawing/2014/main" id="{E4AAEA2C-9D2F-7241-93D1-A1F7935867A6}"/>
              </a:ext>
            </a:extLst>
          </p:cNvPr>
          <p:cNvGrpSpPr/>
          <p:nvPr/>
        </p:nvGrpSpPr>
        <p:grpSpPr>
          <a:xfrm>
            <a:off x="29636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88" name="Figura a mano libera 20">
              <a:extLst>
                <a:ext uri="{FF2B5EF4-FFF2-40B4-BE49-F238E27FC236}">
                  <a16:creationId xmlns="" xmlns:a16="http://schemas.microsoft.com/office/drawing/2014/main" id="{BD49C138-013C-8B47-8191-3F0447C26BE4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89" name="Figura a mano libera 10">
              <a:extLst>
                <a:ext uri="{FF2B5EF4-FFF2-40B4-BE49-F238E27FC236}">
                  <a16:creationId xmlns="" xmlns:a16="http://schemas.microsoft.com/office/drawing/2014/main" id="{31C4D597-D8FF-8F46-A08E-C401327A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A711EE07-845C-F648-AF3F-D4A4ED7062BD}"/>
              </a:ext>
            </a:extLst>
          </p:cNvPr>
          <p:cNvGrpSpPr/>
          <p:nvPr/>
        </p:nvGrpSpPr>
        <p:grpSpPr>
          <a:xfrm>
            <a:off x="59481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95" name="Figura a mano libera 20">
              <a:extLst>
                <a:ext uri="{FF2B5EF4-FFF2-40B4-BE49-F238E27FC236}">
                  <a16:creationId xmlns="" xmlns:a16="http://schemas.microsoft.com/office/drawing/2014/main" id="{AAE06A73-9DBF-B249-B0E6-103CAA4F0306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96" name="Figura a mano libera 10">
              <a:extLst>
                <a:ext uri="{FF2B5EF4-FFF2-40B4-BE49-F238E27FC236}">
                  <a16:creationId xmlns="" xmlns:a16="http://schemas.microsoft.com/office/drawing/2014/main" id="{15AEEC8D-8CCB-0749-B05D-9C2173B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="" xmlns:a16="http://schemas.microsoft.com/office/drawing/2014/main" id="{496B741B-9C38-AF4C-845E-C344A7C78558}"/>
              </a:ext>
            </a:extLst>
          </p:cNvPr>
          <p:cNvGrpSpPr/>
          <p:nvPr/>
        </p:nvGrpSpPr>
        <p:grpSpPr>
          <a:xfrm>
            <a:off x="4563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02" name="Figura a mano libera 20">
              <a:extLst>
                <a:ext uri="{FF2B5EF4-FFF2-40B4-BE49-F238E27FC236}">
                  <a16:creationId xmlns="" xmlns:a16="http://schemas.microsoft.com/office/drawing/2014/main" id="{DB84819C-837D-6542-AA04-15002D5C2CEC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03" name="Figura a mano libera 10">
              <a:extLst>
                <a:ext uri="{FF2B5EF4-FFF2-40B4-BE49-F238E27FC236}">
                  <a16:creationId xmlns="" xmlns:a16="http://schemas.microsoft.com/office/drawing/2014/main" id="{625CCF7B-5BED-A449-B15A-0E4D1DAA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08" name="Gruppo 107">
            <a:extLst>
              <a:ext uri="{FF2B5EF4-FFF2-40B4-BE49-F238E27FC236}">
                <a16:creationId xmlns="" xmlns:a16="http://schemas.microsoft.com/office/drawing/2014/main" id="{C43078B8-75AA-8B4F-B94D-B6F123065D47}"/>
              </a:ext>
            </a:extLst>
          </p:cNvPr>
          <p:cNvGrpSpPr/>
          <p:nvPr/>
        </p:nvGrpSpPr>
        <p:grpSpPr>
          <a:xfrm>
            <a:off x="7230884" y="3550970"/>
            <a:ext cx="1341615" cy="1678627"/>
            <a:chOff x="806931" y="2793288"/>
            <a:chExt cx="2030618" cy="2540707"/>
          </a:xfrm>
          <a:solidFill>
            <a:schemeClr val="tx1"/>
          </a:solidFill>
        </p:grpSpPr>
        <p:sp>
          <p:nvSpPr>
            <p:cNvPr id="139" name="Figura a mano libera 20">
              <a:extLst>
                <a:ext uri="{FF2B5EF4-FFF2-40B4-BE49-F238E27FC236}">
                  <a16:creationId xmlns="" xmlns:a16="http://schemas.microsoft.com/office/drawing/2014/main" id="{9DED840B-837E-684C-82DF-F30C2025911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0" name="Figura a mano libera 10">
              <a:extLst>
                <a:ext uri="{FF2B5EF4-FFF2-40B4-BE49-F238E27FC236}">
                  <a16:creationId xmlns="" xmlns:a16="http://schemas.microsoft.com/office/drawing/2014/main" id="{EBB1345C-8FCB-C34E-8B82-A005D047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771" y="2793288"/>
              <a:ext cx="183029" cy="1245312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2" name="Gruppo 141">
            <a:extLst>
              <a:ext uri="{FF2B5EF4-FFF2-40B4-BE49-F238E27FC236}">
                <a16:creationId xmlns="" xmlns:a16="http://schemas.microsoft.com/office/drawing/2014/main" id="{4B21C083-534D-754B-BACD-3828C7876233}"/>
              </a:ext>
            </a:extLst>
          </p:cNvPr>
          <p:cNvGrpSpPr/>
          <p:nvPr/>
        </p:nvGrpSpPr>
        <p:grpSpPr>
          <a:xfrm>
            <a:off x="8983484" y="3538270"/>
            <a:ext cx="1341615" cy="1157927"/>
            <a:chOff x="806931" y="3581400"/>
            <a:chExt cx="2030618" cy="1752595"/>
          </a:xfrm>
          <a:solidFill>
            <a:schemeClr val="tx1"/>
          </a:solidFill>
        </p:grpSpPr>
        <p:sp>
          <p:nvSpPr>
            <p:cNvPr id="144" name="Figura a mano libera 20">
              <a:extLst>
                <a:ext uri="{FF2B5EF4-FFF2-40B4-BE49-F238E27FC236}">
                  <a16:creationId xmlns="" xmlns:a16="http://schemas.microsoft.com/office/drawing/2014/main" id="{604F66DF-AB59-3D40-A98D-3F54D0599961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45" name="Figura a mano libera 10">
              <a:extLst>
                <a:ext uri="{FF2B5EF4-FFF2-40B4-BE49-F238E27FC236}">
                  <a16:creationId xmlns="" xmlns:a16="http://schemas.microsoft.com/office/drawing/2014/main" id="{9C69713F-FE9C-3D4B-969F-6F0990A7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81400"/>
              <a:ext cx="152400" cy="457200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="" xmlns:a16="http://schemas.microsoft.com/office/drawing/2014/main" id="{396A024B-DDAD-AA44-B8BA-FE43ECB06B4A}"/>
              </a:ext>
            </a:extLst>
          </p:cNvPr>
          <p:cNvGrpSpPr/>
          <p:nvPr/>
        </p:nvGrpSpPr>
        <p:grpSpPr>
          <a:xfrm>
            <a:off x="10325100" y="3576370"/>
            <a:ext cx="1341615" cy="1577027"/>
            <a:chOff x="806931" y="2947066"/>
            <a:chExt cx="2030618" cy="2386929"/>
          </a:xfrm>
          <a:solidFill>
            <a:schemeClr val="tx1"/>
          </a:solidFill>
        </p:grpSpPr>
        <p:sp>
          <p:nvSpPr>
            <p:cNvPr id="149" name="Figura a mano libera 20">
              <a:extLst>
                <a:ext uri="{FF2B5EF4-FFF2-40B4-BE49-F238E27FC236}">
                  <a16:creationId xmlns="" xmlns:a16="http://schemas.microsoft.com/office/drawing/2014/main" id="{003C3CCB-BCE1-EA4C-AE67-0CE28DFDA107}"/>
                </a:ext>
              </a:extLst>
            </p:cNvPr>
            <p:cNvSpPr>
              <a:spLocks/>
            </p:cNvSpPr>
            <p:nvPr/>
          </p:nvSpPr>
          <p:spPr bwMode="auto">
            <a:xfrm rot="21485080">
              <a:off x="806931" y="3995961"/>
              <a:ext cx="2030618" cy="1338034"/>
            </a:xfrm>
            <a:custGeom>
              <a:avLst/>
              <a:gdLst/>
              <a:ahLst/>
              <a:cxnLst>
                <a:cxn ang="0">
                  <a:pos x="899" y="28"/>
                </a:cxn>
                <a:cxn ang="0">
                  <a:pos x="691" y="71"/>
                </a:cxn>
                <a:cxn ang="0">
                  <a:pos x="491" y="164"/>
                </a:cxn>
                <a:cxn ang="0">
                  <a:pos x="310" y="303"/>
                </a:cxn>
                <a:cxn ang="0">
                  <a:pos x="164" y="481"/>
                </a:cxn>
                <a:cxn ang="0">
                  <a:pos x="75" y="655"/>
                </a:cxn>
                <a:cxn ang="0">
                  <a:pos x="12" y="883"/>
                </a:cxn>
                <a:cxn ang="0">
                  <a:pos x="4" y="1120"/>
                </a:cxn>
                <a:cxn ang="0">
                  <a:pos x="44" y="1317"/>
                </a:cxn>
                <a:cxn ang="0">
                  <a:pos x="148" y="1530"/>
                </a:cxn>
                <a:cxn ang="0">
                  <a:pos x="292" y="1713"/>
                </a:cxn>
                <a:cxn ang="0">
                  <a:pos x="529" y="1929"/>
                </a:cxn>
                <a:cxn ang="0">
                  <a:pos x="709" y="2037"/>
                </a:cxn>
                <a:cxn ang="0">
                  <a:pos x="876" y="2095"/>
                </a:cxn>
                <a:cxn ang="0">
                  <a:pos x="1083" y="2118"/>
                </a:cxn>
                <a:cxn ang="0">
                  <a:pos x="1285" y="2095"/>
                </a:cxn>
                <a:cxn ang="0">
                  <a:pos x="1445" y="2048"/>
                </a:cxn>
                <a:cxn ang="0">
                  <a:pos x="1622" y="1961"/>
                </a:cxn>
                <a:cxn ang="0">
                  <a:pos x="1778" y="1843"/>
                </a:cxn>
                <a:cxn ang="0">
                  <a:pos x="1908" y="1699"/>
                </a:cxn>
                <a:cxn ang="0">
                  <a:pos x="2011" y="1537"/>
                </a:cxn>
                <a:cxn ang="0">
                  <a:pos x="2071" y="1391"/>
                </a:cxn>
                <a:cxn ang="0">
                  <a:pos x="2118" y="1176"/>
                </a:cxn>
                <a:cxn ang="0">
                  <a:pos x="2120" y="990"/>
                </a:cxn>
                <a:cxn ang="0">
                  <a:pos x="2089" y="835"/>
                </a:cxn>
                <a:cxn ang="0">
                  <a:pos x="1991" y="611"/>
                </a:cxn>
                <a:cxn ang="0">
                  <a:pos x="1814" y="367"/>
                </a:cxn>
                <a:cxn ang="0">
                  <a:pos x="1537" y="132"/>
                </a:cxn>
                <a:cxn ang="0">
                  <a:pos x="1344" y="43"/>
                </a:cxn>
                <a:cxn ang="0">
                  <a:pos x="1165" y="4"/>
                </a:cxn>
                <a:cxn ang="0">
                  <a:pos x="1147" y="7"/>
                </a:cxn>
                <a:cxn ang="0">
                  <a:pos x="1356" y="66"/>
                </a:cxn>
                <a:cxn ang="0">
                  <a:pos x="1548" y="175"/>
                </a:cxn>
                <a:cxn ang="0">
                  <a:pos x="1714" y="323"/>
                </a:cxn>
                <a:cxn ang="0">
                  <a:pos x="1856" y="502"/>
                </a:cxn>
                <a:cxn ang="0">
                  <a:pos x="2002" y="770"/>
                </a:cxn>
                <a:cxn ang="0">
                  <a:pos x="2049" y="993"/>
                </a:cxn>
                <a:cxn ang="0">
                  <a:pos x="2034" y="1225"/>
                </a:cxn>
                <a:cxn ang="0">
                  <a:pos x="1960" y="1449"/>
                </a:cxn>
                <a:cxn ang="0">
                  <a:pos x="1837" y="1652"/>
                </a:cxn>
                <a:cxn ang="0">
                  <a:pos x="1664" y="1820"/>
                </a:cxn>
                <a:cxn ang="0">
                  <a:pos x="1493" y="1926"/>
                </a:cxn>
                <a:cxn ang="0">
                  <a:pos x="1260" y="2001"/>
                </a:cxn>
                <a:cxn ang="0">
                  <a:pos x="1057" y="2019"/>
                </a:cxn>
                <a:cxn ang="0">
                  <a:pos x="818" y="1973"/>
                </a:cxn>
                <a:cxn ang="0">
                  <a:pos x="601" y="1855"/>
                </a:cxn>
                <a:cxn ang="0">
                  <a:pos x="440" y="1719"/>
                </a:cxn>
                <a:cxn ang="0">
                  <a:pos x="272" y="1528"/>
                </a:cxn>
                <a:cxn ang="0">
                  <a:pos x="154" y="1309"/>
                </a:cxn>
                <a:cxn ang="0">
                  <a:pos x="112" y="1108"/>
                </a:cxn>
                <a:cxn ang="0">
                  <a:pos x="130" y="860"/>
                </a:cxn>
                <a:cxn ang="0">
                  <a:pos x="214" y="626"/>
                </a:cxn>
                <a:cxn ang="0">
                  <a:pos x="313" y="471"/>
                </a:cxn>
                <a:cxn ang="0">
                  <a:pos x="459" y="329"/>
                </a:cxn>
                <a:cxn ang="0">
                  <a:pos x="621" y="225"/>
                </a:cxn>
                <a:cxn ang="0">
                  <a:pos x="852" y="135"/>
                </a:cxn>
                <a:cxn ang="0">
                  <a:pos x="1044" y="65"/>
                </a:cxn>
                <a:cxn ang="0">
                  <a:pos x="1069" y="33"/>
                </a:cxn>
              </a:cxnLst>
              <a:rect l="0" t="0" r="r" b="b"/>
              <a:pathLst>
                <a:path w="2124" h="2118">
                  <a:moveTo>
                    <a:pt x="1038" y="30"/>
                  </a:moveTo>
                  <a:lnTo>
                    <a:pt x="1038" y="30"/>
                  </a:lnTo>
                  <a:lnTo>
                    <a:pt x="1005" y="26"/>
                  </a:lnTo>
                  <a:lnTo>
                    <a:pt x="969" y="25"/>
                  </a:lnTo>
                  <a:lnTo>
                    <a:pt x="934" y="26"/>
                  </a:lnTo>
                  <a:lnTo>
                    <a:pt x="899" y="28"/>
                  </a:lnTo>
                  <a:lnTo>
                    <a:pt x="865" y="31"/>
                  </a:lnTo>
                  <a:lnTo>
                    <a:pt x="830" y="37"/>
                  </a:lnTo>
                  <a:lnTo>
                    <a:pt x="795" y="43"/>
                  </a:lnTo>
                  <a:lnTo>
                    <a:pt x="760" y="51"/>
                  </a:lnTo>
                  <a:lnTo>
                    <a:pt x="725" y="60"/>
                  </a:lnTo>
                  <a:lnTo>
                    <a:pt x="691" y="71"/>
                  </a:lnTo>
                  <a:lnTo>
                    <a:pt x="656" y="83"/>
                  </a:lnTo>
                  <a:lnTo>
                    <a:pt x="622" y="97"/>
                  </a:lnTo>
                  <a:lnTo>
                    <a:pt x="589" y="112"/>
                  </a:lnTo>
                  <a:lnTo>
                    <a:pt x="555" y="129"/>
                  </a:lnTo>
                  <a:lnTo>
                    <a:pt x="523" y="146"/>
                  </a:lnTo>
                  <a:lnTo>
                    <a:pt x="491" y="164"/>
                  </a:lnTo>
                  <a:lnTo>
                    <a:pt x="459" y="184"/>
                  </a:lnTo>
                  <a:lnTo>
                    <a:pt x="428" y="205"/>
                  </a:lnTo>
                  <a:lnTo>
                    <a:pt x="398" y="228"/>
                  </a:lnTo>
                  <a:lnTo>
                    <a:pt x="367" y="251"/>
                  </a:lnTo>
                  <a:lnTo>
                    <a:pt x="338" y="277"/>
                  </a:lnTo>
                  <a:lnTo>
                    <a:pt x="310" y="303"/>
                  </a:lnTo>
                  <a:lnTo>
                    <a:pt x="283" y="329"/>
                  </a:lnTo>
                  <a:lnTo>
                    <a:pt x="257" y="358"/>
                  </a:lnTo>
                  <a:lnTo>
                    <a:pt x="232" y="387"/>
                  </a:lnTo>
                  <a:lnTo>
                    <a:pt x="208" y="416"/>
                  </a:lnTo>
                  <a:lnTo>
                    <a:pt x="185" y="449"/>
                  </a:lnTo>
                  <a:lnTo>
                    <a:pt x="164" y="481"/>
                  </a:lnTo>
                  <a:lnTo>
                    <a:pt x="144" y="514"/>
                  </a:lnTo>
                  <a:lnTo>
                    <a:pt x="124" y="548"/>
                  </a:lnTo>
                  <a:lnTo>
                    <a:pt x="107" y="583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75" y="655"/>
                  </a:lnTo>
                  <a:lnTo>
                    <a:pt x="61" y="692"/>
                  </a:lnTo>
                  <a:lnTo>
                    <a:pt x="49" y="728"/>
                  </a:lnTo>
                  <a:lnTo>
                    <a:pt x="38" y="767"/>
                  </a:lnTo>
                  <a:lnTo>
                    <a:pt x="27" y="805"/>
                  </a:lnTo>
                  <a:lnTo>
                    <a:pt x="20" y="843"/>
                  </a:lnTo>
                  <a:lnTo>
                    <a:pt x="12" y="883"/>
                  </a:lnTo>
                  <a:lnTo>
                    <a:pt x="8" y="921"/>
                  </a:lnTo>
                  <a:lnTo>
                    <a:pt x="3" y="961"/>
                  </a:lnTo>
                  <a:lnTo>
                    <a:pt x="1" y="1001"/>
                  </a:lnTo>
                  <a:lnTo>
                    <a:pt x="0" y="1040"/>
                  </a:lnTo>
                  <a:lnTo>
                    <a:pt x="1" y="1080"/>
                  </a:lnTo>
                  <a:lnTo>
                    <a:pt x="4" y="1120"/>
                  </a:lnTo>
                  <a:lnTo>
                    <a:pt x="8" y="1160"/>
                  </a:lnTo>
                  <a:lnTo>
                    <a:pt x="15" y="1199"/>
                  </a:lnTo>
                  <a:lnTo>
                    <a:pt x="23" y="1239"/>
                  </a:lnTo>
                  <a:lnTo>
                    <a:pt x="23" y="1239"/>
                  </a:lnTo>
                  <a:lnTo>
                    <a:pt x="34" y="1279"/>
                  </a:lnTo>
                  <a:lnTo>
                    <a:pt x="44" y="1317"/>
                  </a:lnTo>
                  <a:lnTo>
                    <a:pt x="58" y="1354"/>
                  </a:lnTo>
                  <a:lnTo>
                    <a:pt x="73" y="1391"/>
                  </a:lnTo>
                  <a:lnTo>
                    <a:pt x="90" y="1427"/>
                  </a:lnTo>
                  <a:lnTo>
                    <a:pt x="108" y="1462"/>
                  </a:lnTo>
                  <a:lnTo>
                    <a:pt x="128" y="1496"/>
                  </a:lnTo>
                  <a:lnTo>
                    <a:pt x="148" y="1530"/>
                  </a:lnTo>
                  <a:lnTo>
                    <a:pt x="171" y="1562"/>
                  </a:lnTo>
                  <a:lnTo>
                    <a:pt x="194" y="1594"/>
                  </a:lnTo>
                  <a:lnTo>
                    <a:pt x="217" y="1624"/>
                  </a:lnTo>
                  <a:lnTo>
                    <a:pt x="242" y="1655"/>
                  </a:lnTo>
                  <a:lnTo>
                    <a:pt x="266" y="1684"/>
                  </a:lnTo>
                  <a:lnTo>
                    <a:pt x="292" y="1713"/>
                  </a:lnTo>
                  <a:lnTo>
                    <a:pt x="344" y="1768"/>
                  </a:lnTo>
                  <a:lnTo>
                    <a:pt x="344" y="1768"/>
                  </a:lnTo>
                  <a:lnTo>
                    <a:pt x="394" y="1817"/>
                  </a:lnTo>
                  <a:lnTo>
                    <a:pt x="446" y="1863"/>
                  </a:lnTo>
                  <a:lnTo>
                    <a:pt x="502" y="1907"/>
                  </a:lnTo>
                  <a:lnTo>
                    <a:pt x="529" y="1929"/>
                  </a:lnTo>
                  <a:lnTo>
                    <a:pt x="558" y="1950"/>
                  </a:lnTo>
                  <a:lnTo>
                    <a:pt x="587" y="1969"/>
                  </a:lnTo>
                  <a:lnTo>
                    <a:pt x="618" y="1988"/>
                  </a:lnTo>
                  <a:lnTo>
                    <a:pt x="647" y="2005"/>
                  </a:lnTo>
                  <a:lnTo>
                    <a:pt x="679" y="2022"/>
                  </a:lnTo>
                  <a:lnTo>
                    <a:pt x="709" y="2037"/>
                  </a:lnTo>
                  <a:lnTo>
                    <a:pt x="742" y="2051"/>
                  </a:lnTo>
                  <a:lnTo>
                    <a:pt x="775" y="2065"/>
                  </a:lnTo>
                  <a:lnTo>
                    <a:pt x="809" y="2076"/>
                  </a:lnTo>
                  <a:lnTo>
                    <a:pt x="809" y="2076"/>
                  </a:lnTo>
                  <a:lnTo>
                    <a:pt x="843" y="2086"/>
                  </a:lnTo>
                  <a:lnTo>
                    <a:pt x="876" y="2095"/>
                  </a:lnTo>
                  <a:lnTo>
                    <a:pt x="910" y="2103"/>
                  </a:lnTo>
                  <a:lnTo>
                    <a:pt x="945" y="2109"/>
                  </a:lnTo>
                  <a:lnTo>
                    <a:pt x="979" y="2114"/>
                  </a:lnTo>
                  <a:lnTo>
                    <a:pt x="1014" y="2117"/>
                  </a:lnTo>
                  <a:lnTo>
                    <a:pt x="1047" y="2118"/>
                  </a:lnTo>
                  <a:lnTo>
                    <a:pt x="1083" y="2118"/>
                  </a:lnTo>
                  <a:lnTo>
                    <a:pt x="1116" y="2117"/>
                  </a:lnTo>
                  <a:lnTo>
                    <a:pt x="1151" y="2115"/>
                  </a:lnTo>
                  <a:lnTo>
                    <a:pt x="1185" y="2111"/>
                  </a:lnTo>
                  <a:lnTo>
                    <a:pt x="1219" y="2106"/>
                  </a:lnTo>
                  <a:lnTo>
                    <a:pt x="1251" y="2102"/>
                  </a:lnTo>
                  <a:lnTo>
                    <a:pt x="1285" y="2095"/>
                  </a:lnTo>
                  <a:lnTo>
                    <a:pt x="1317" y="2088"/>
                  </a:lnTo>
                  <a:lnTo>
                    <a:pt x="1349" y="2079"/>
                  </a:lnTo>
                  <a:lnTo>
                    <a:pt x="1349" y="2079"/>
                  </a:lnTo>
                  <a:lnTo>
                    <a:pt x="1382" y="2069"/>
                  </a:lnTo>
                  <a:lnTo>
                    <a:pt x="1413" y="2060"/>
                  </a:lnTo>
                  <a:lnTo>
                    <a:pt x="1445" y="2048"/>
                  </a:lnTo>
                  <a:lnTo>
                    <a:pt x="1476" y="2036"/>
                  </a:lnTo>
                  <a:lnTo>
                    <a:pt x="1506" y="2022"/>
                  </a:lnTo>
                  <a:lnTo>
                    <a:pt x="1535" y="2008"/>
                  </a:lnTo>
                  <a:lnTo>
                    <a:pt x="1566" y="1993"/>
                  </a:lnTo>
                  <a:lnTo>
                    <a:pt x="1593" y="1978"/>
                  </a:lnTo>
                  <a:lnTo>
                    <a:pt x="1622" y="1961"/>
                  </a:lnTo>
                  <a:lnTo>
                    <a:pt x="1650" y="1943"/>
                  </a:lnTo>
                  <a:lnTo>
                    <a:pt x="1676" y="1924"/>
                  </a:lnTo>
                  <a:lnTo>
                    <a:pt x="1704" y="1904"/>
                  </a:lnTo>
                  <a:lnTo>
                    <a:pt x="1728" y="1884"/>
                  </a:lnTo>
                  <a:lnTo>
                    <a:pt x="1754" y="1865"/>
                  </a:lnTo>
                  <a:lnTo>
                    <a:pt x="1778" y="1843"/>
                  </a:lnTo>
                  <a:lnTo>
                    <a:pt x="1801" y="1820"/>
                  </a:lnTo>
                  <a:lnTo>
                    <a:pt x="1824" y="1797"/>
                  </a:lnTo>
                  <a:lnTo>
                    <a:pt x="1847" y="1774"/>
                  </a:lnTo>
                  <a:lnTo>
                    <a:pt x="1869" y="1750"/>
                  </a:lnTo>
                  <a:lnTo>
                    <a:pt x="1889" y="1725"/>
                  </a:lnTo>
                  <a:lnTo>
                    <a:pt x="1908" y="1699"/>
                  </a:lnTo>
                  <a:lnTo>
                    <a:pt x="1928" y="1673"/>
                  </a:lnTo>
                  <a:lnTo>
                    <a:pt x="1947" y="1647"/>
                  </a:lnTo>
                  <a:lnTo>
                    <a:pt x="1964" y="1620"/>
                  </a:lnTo>
                  <a:lnTo>
                    <a:pt x="1980" y="1594"/>
                  </a:lnTo>
                  <a:lnTo>
                    <a:pt x="1996" y="1565"/>
                  </a:lnTo>
                  <a:lnTo>
                    <a:pt x="2011" y="1537"/>
                  </a:lnTo>
                  <a:lnTo>
                    <a:pt x="2025" y="1508"/>
                  </a:lnTo>
                  <a:lnTo>
                    <a:pt x="2038" y="1479"/>
                  </a:lnTo>
                  <a:lnTo>
                    <a:pt x="2049" y="1450"/>
                  </a:lnTo>
                  <a:lnTo>
                    <a:pt x="2061" y="1421"/>
                  </a:lnTo>
                  <a:lnTo>
                    <a:pt x="2071" y="1391"/>
                  </a:lnTo>
                  <a:lnTo>
                    <a:pt x="2071" y="1391"/>
                  </a:lnTo>
                  <a:lnTo>
                    <a:pt x="2089" y="1331"/>
                  </a:lnTo>
                  <a:lnTo>
                    <a:pt x="2097" y="1300"/>
                  </a:lnTo>
                  <a:lnTo>
                    <a:pt x="2104" y="1270"/>
                  </a:lnTo>
                  <a:lnTo>
                    <a:pt x="2109" y="1239"/>
                  </a:lnTo>
                  <a:lnTo>
                    <a:pt x="2115" y="1207"/>
                  </a:lnTo>
                  <a:lnTo>
                    <a:pt x="2118" y="1176"/>
                  </a:lnTo>
                  <a:lnTo>
                    <a:pt x="2121" y="1146"/>
                  </a:lnTo>
                  <a:lnTo>
                    <a:pt x="2123" y="1114"/>
                  </a:lnTo>
                  <a:lnTo>
                    <a:pt x="2124" y="1083"/>
                  </a:lnTo>
                  <a:lnTo>
                    <a:pt x="2123" y="1051"/>
                  </a:lnTo>
                  <a:lnTo>
                    <a:pt x="2121" y="1020"/>
                  </a:lnTo>
                  <a:lnTo>
                    <a:pt x="2120" y="990"/>
                  </a:lnTo>
                  <a:lnTo>
                    <a:pt x="2115" y="958"/>
                  </a:lnTo>
                  <a:lnTo>
                    <a:pt x="2110" y="927"/>
                  </a:lnTo>
                  <a:lnTo>
                    <a:pt x="2104" y="897"/>
                  </a:lnTo>
                  <a:lnTo>
                    <a:pt x="2104" y="897"/>
                  </a:lnTo>
                  <a:lnTo>
                    <a:pt x="2098" y="866"/>
                  </a:lnTo>
                  <a:lnTo>
                    <a:pt x="2089" y="835"/>
                  </a:lnTo>
                  <a:lnTo>
                    <a:pt x="2080" y="806"/>
                  </a:lnTo>
                  <a:lnTo>
                    <a:pt x="2069" y="776"/>
                  </a:lnTo>
                  <a:lnTo>
                    <a:pt x="2058" y="748"/>
                  </a:lnTo>
                  <a:lnTo>
                    <a:pt x="2046" y="719"/>
                  </a:lnTo>
                  <a:lnTo>
                    <a:pt x="2020" y="664"/>
                  </a:lnTo>
                  <a:lnTo>
                    <a:pt x="1991" y="611"/>
                  </a:lnTo>
                  <a:lnTo>
                    <a:pt x="1959" y="559"/>
                  </a:lnTo>
                  <a:lnTo>
                    <a:pt x="1924" y="510"/>
                  </a:lnTo>
                  <a:lnTo>
                    <a:pt x="1889" y="461"/>
                  </a:lnTo>
                  <a:lnTo>
                    <a:pt x="1889" y="461"/>
                  </a:lnTo>
                  <a:lnTo>
                    <a:pt x="1852" y="413"/>
                  </a:lnTo>
                  <a:lnTo>
                    <a:pt x="1814" y="367"/>
                  </a:lnTo>
                  <a:lnTo>
                    <a:pt x="1772" y="323"/>
                  </a:lnTo>
                  <a:lnTo>
                    <a:pt x="1730" y="280"/>
                  </a:lnTo>
                  <a:lnTo>
                    <a:pt x="1685" y="241"/>
                  </a:lnTo>
                  <a:lnTo>
                    <a:pt x="1638" y="201"/>
                  </a:lnTo>
                  <a:lnTo>
                    <a:pt x="1587" y="166"/>
                  </a:lnTo>
                  <a:lnTo>
                    <a:pt x="1537" y="132"/>
                  </a:lnTo>
                  <a:lnTo>
                    <a:pt x="1483" y="103"/>
                  </a:lnTo>
                  <a:lnTo>
                    <a:pt x="1457" y="89"/>
                  </a:lnTo>
                  <a:lnTo>
                    <a:pt x="1430" y="75"/>
                  </a:lnTo>
                  <a:lnTo>
                    <a:pt x="1401" y="63"/>
                  </a:lnTo>
                  <a:lnTo>
                    <a:pt x="1373" y="52"/>
                  </a:lnTo>
                  <a:lnTo>
                    <a:pt x="1344" y="43"/>
                  </a:lnTo>
                  <a:lnTo>
                    <a:pt x="1315" y="34"/>
                  </a:lnTo>
                  <a:lnTo>
                    <a:pt x="1286" y="25"/>
                  </a:lnTo>
                  <a:lnTo>
                    <a:pt x="1255" y="19"/>
                  </a:lnTo>
                  <a:lnTo>
                    <a:pt x="1226" y="13"/>
                  </a:lnTo>
                  <a:lnTo>
                    <a:pt x="1196" y="8"/>
                  </a:lnTo>
                  <a:lnTo>
                    <a:pt x="1165" y="4"/>
                  </a:lnTo>
                  <a:lnTo>
                    <a:pt x="1135" y="2"/>
                  </a:lnTo>
                  <a:lnTo>
                    <a:pt x="1104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10" y="2"/>
                  </a:lnTo>
                  <a:lnTo>
                    <a:pt x="1147" y="7"/>
                  </a:lnTo>
                  <a:lnTo>
                    <a:pt x="1184" y="13"/>
                  </a:lnTo>
                  <a:lnTo>
                    <a:pt x="1219" y="20"/>
                  </a:lnTo>
                  <a:lnTo>
                    <a:pt x="1254" y="30"/>
                  </a:lnTo>
                  <a:lnTo>
                    <a:pt x="1289" y="40"/>
                  </a:lnTo>
                  <a:lnTo>
                    <a:pt x="1323" y="52"/>
                  </a:lnTo>
                  <a:lnTo>
                    <a:pt x="1356" y="66"/>
                  </a:lnTo>
                  <a:lnTo>
                    <a:pt x="1390" y="82"/>
                  </a:lnTo>
                  <a:lnTo>
                    <a:pt x="1422" y="97"/>
                  </a:lnTo>
                  <a:lnTo>
                    <a:pt x="1454" y="115"/>
                  </a:lnTo>
                  <a:lnTo>
                    <a:pt x="1486" y="134"/>
                  </a:lnTo>
                  <a:lnTo>
                    <a:pt x="1517" y="153"/>
                  </a:lnTo>
                  <a:lnTo>
                    <a:pt x="1548" y="175"/>
                  </a:lnTo>
                  <a:lnTo>
                    <a:pt x="1577" y="198"/>
                  </a:lnTo>
                  <a:lnTo>
                    <a:pt x="1606" y="221"/>
                  </a:lnTo>
                  <a:lnTo>
                    <a:pt x="1633" y="245"/>
                  </a:lnTo>
                  <a:lnTo>
                    <a:pt x="1661" y="270"/>
                  </a:lnTo>
                  <a:lnTo>
                    <a:pt x="1688" y="296"/>
                  </a:lnTo>
                  <a:lnTo>
                    <a:pt x="1714" y="323"/>
                  </a:lnTo>
                  <a:lnTo>
                    <a:pt x="1739" y="351"/>
                  </a:lnTo>
                  <a:lnTo>
                    <a:pt x="1765" y="380"/>
                  </a:lnTo>
                  <a:lnTo>
                    <a:pt x="1788" y="409"/>
                  </a:lnTo>
                  <a:lnTo>
                    <a:pt x="1812" y="439"/>
                  </a:lnTo>
                  <a:lnTo>
                    <a:pt x="1834" y="470"/>
                  </a:lnTo>
                  <a:lnTo>
                    <a:pt x="1856" y="502"/>
                  </a:lnTo>
                  <a:lnTo>
                    <a:pt x="1898" y="565"/>
                  </a:lnTo>
                  <a:lnTo>
                    <a:pt x="1936" y="632"/>
                  </a:lnTo>
                  <a:lnTo>
                    <a:pt x="1970" y="698"/>
                  </a:lnTo>
                  <a:lnTo>
                    <a:pt x="1970" y="698"/>
                  </a:lnTo>
                  <a:lnTo>
                    <a:pt x="1986" y="733"/>
                  </a:lnTo>
                  <a:lnTo>
                    <a:pt x="2002" y="770"/>
                  </a:lnTo>
                  <a:lnTo>
                    <a:pt x="2014" y="805"/>
                  </a:lnTo>
                  <a:lnTo>
                    <a:pt x="2025" y="842"/>
                  </a:lnTo>
                  <a:lnTo>
                    <a:pt x="2034" y="880"/>
                  </a:lnTo>
                  <a:lnTo>
                    <a:pt x="2040" y="916"/>
                  </a:lnTo>
                  <a:lnTo>
                    <a:pt x="2046" y="955"/>
                  </a:lnTo>
                  <a:lnTo>
                    <a:pt x="2049" y="993"/>
                  </a:lnTo>
                  <a:lnTo>
                    <a:pt x="2051" y="1031"/>
                  </a:lnTo>
                  <a:lnTo>
                    <a:pt x="2051" y="1071"/>
                  </a:lnTo>
                  <a:lnTo>
                    <a:pt x="2049" y="1109"/>
                  </a:lnTo>
                  <a:lnTo>
                    <a:pt x="2046" y="1147"/>
                  </a:lnTo>
                  <a:lnTo>
                    <a:pt x="2040" y="1186"/>
                  </a:lnTo>
                  <a:lnTo>
                    <a:pt x="2034" y="1225"/>
                  </a:lnTo>
                  <a:lnTo>
                    <a:pt x="2026" y="1264"/>
                  </a:lnTo>
                  <a:lnTo>
                    <a:pt x="2016" y="1300"/>
                  </a:lnTo>
                  <a:lnTo>
                    <a:pt x="2005" y="1339"/>
                  </a:lnTo>
                  <a:lnTo>
                    <a:pt x="1991" y="1375"/>
                  </a:lnTo>
                  <a:lnTo>
                    <a:pt x="1977" y="1413"/>
                  </a:lnTo>
                  <a:lnTo>
                    <a:pt x="1960" y="1449"/>
                  </a:lnTo>
                  <a:lnTo>
                    <a:pt x="1944" y="1485"/>
                  </a:lnTo>
                  <a:lnTo>
                    <a:pt x="1925" y="1521"/>
                  </a:lnTo>
                  <a:lnTo>
                    <a:pt x="1904" y="1554"/>
                  </a:lnTo>
                  <a:lnTo>
                    <a:pt x="1882" y="1588"/>
                  </a:lnTo>
                  <a:lnTo>
                    <a:pt x="1860" y="1620"/>
                  </a:lnTo>
                  <a:lnTo>
                    <a:pt x="1837" y="1652"/>
                  </a:lnTo>
                  <a:lnTo>
                    <a:pt x="1811" y="1683"/>
                  </a:lnTo>
                  <a:lnTo>
                    <a:pt x="1783" y="1713"/>
                  </a:lnTo>
                  <a:lnTo>
                    <a:pt x="1756" y="1741"/>
                  </a:lnTo>
                  <a:lnTo>
                    <a:pt x="1726" y="1768"/>
                  </a:lnTo>
                  <a:lnTo>
                    <a:pt x="1696" y="1794"/>
                  </a:lnTo>
                  <a:lnTo>
                    <a:pt x="1664" y="1820"/>
                  </a:lnTo>
                  <a:lnTo>
                    <a:pt x="1664" y="1820"/>
                  </a:lnTo>
                  <a:lnTo>
                    <a:pt x="1632" y="1843"/>
                  </a:lnTo>
                  <a:lnTo>
                    <a:pt x="1598" y="1866"/>
                  </a:lnTo>
                  <a:lnTo>
                    <a:pt x="1564" y="1888"/>
                  </a:lnTo>
                  <a:lnTo>
                    <a:pt x="1529" y="1907"/>
                  </a:lnTo>
                  <a:lnTo>
                    <a:pt x="1493" y="1926"/>
                  </a:lnTo>
                  <a:lnTo>
                    <a:pt x="1456" y="1943"/>
                  </a:lnTo>
                  <a:lnTo>
                    <a:pt x="1418" y="1956"/>
                  </a:lnTo>
                  <a:lnTo>
                    <a:pt x="1379" y="1970"/>
                  </a:lnTo>
                  <a:lnTo>
                    <a:pt x="1340" y="1982"/>
                  </a:lnTo>
                  <a:lnTo>
                    <a:pt x="1300" y="1993"/>
                  </a:lnTo>
                  <a:lnTo>
                    <a:pt x="1260" y="2001"/>
                  </a:lnTo>
                  <a:lnTo>
                    <a:pt x="1220" y="2008"/>
                  </a:lnTo>
                  <a:lnTo>
                    <a:pt x="1179" y="2013"/>
                  </a:lnTo>
                  <a:lnTo>
                    <a:pt x="1139" y="2018"/>
                  </a:lnTo>
                  <a:lnTo>
                    <a:pt x="1098" y="2019"/>
                  </a:lnTo>
                  <a:lnTo>
                    <a:pt x="1057" y="2019"/>
                  </a:lnTo>
                  <a:lnTo>
                    <a:pt x="1057" y="2019"/>
                  </a:lnTo>
                  <a:lnTo>
                    <a:pt x="1015" y="2018"/>
                  </a:lnTo>
                  <a:lnTo>
                    <a:pt x="976" y="2013"/>
                  </a:lnTo>
                  <a:lnTo>
                    <a:pt x="936" y="2007"/>
                  </a:lnTo>
                  <a:lnTo>
                    <a:pt x="896" y="1998"/>
                  </a:lnTo>
                  <a:lnTo>
                    <a:pt x="856" y="1987"/>
                  </a:lnTo>
                  <a:lnTo>
                    <a:pt x="818" y="1973"/>
                  </a:lnTo>
                  <a:lnTo>
                    <a:pt x="780" y="1958"/>
                  </a:lnTo>
                  <a:lnTo>
                    <a:pt x="743" y="1941"/>
                  </a:lnTo>
                  <a:lnTo>
                    <a:pt x="706" y="1923"/>
                  </a:lnTo>
                  <a:lnTo>
                    <a:pt x="670" y="1901"/>
                  </a:lnTo>
                  <a:lnTo>
                    <a:pt x="635" y="1880"/>
                  </a:lnTo>
                  <a:lnTo>
                    <a:pt x="601" y="1855"/>
                  </a:lnTo>
                  <a:lnTo>
                    <a:pt x="567" y="1831"/>
                  </a:lnTo>
                  <a:lnTo>
                    <a:pt x="534" y="1805"/>
                  </a:lnTo>
                  <a:lnTo>
                    <a:pt x="502" y="1777"/>
                  </a:lnTo>
                  <a:lnTo>
                    <a:pt x="471" y="1748"/>
                  </a:lnTo>
                  <a:lnTo>
                    <a:pt x="471" y="1748"/>
                  </a:lnTo>
                  <a:lnTo>
                    <a:pt x="440" y="1719"/>
                  </a:lnTo>
                  <a:lnTo>
                    <a:pt x="410" y="1690"/>
                  </a:lnTo>
                  <a:lnTo>
                    <a:pt x="381" y="1660"/>
                  </a:lnTo>
                  <a:lnTo>
                    <a:pt x="352" y="1628"/>
                  </a:lnTo>
                  <a:lnTo>
                    <a:pt x="324" y="1595"/>
                  </a:lnTo>
                  <a:lnTo>
                    <a:pt x="298" y="1562"/>
                  </a:lnTo>
                  <a:lnTo>
                    <a:pt x="272" y="1528"/>
                  </a:lnTo>
                  <a:lnTo>
                    <a:pt x="249" y="1495"/>
                  </a:lnTo>
                  <a:lnTo>
                    <a:pt x="226" y="1458"/>
                  </a:lnTo>
                  <a:lnTo>
                    <a:pt x="206" y="1423"/>
                  </a:lnTo>
                  <a:lnTo>
                    <a:pt x="186" y="1386"/>
                  </a:lnTo>
                  <a:lnTo>
                    <a:pt x="170" y="1348"/>
                  </a:lnTo>
                  <a:lnTo>
                    <a:pt x="154" y="1309"/>
                  </a:lnTo>
                  <a:lnTo>
                    <a:pt x="142" y="1270"/>
                  </a:lnTo>
                  <a:lnTo>
                    <a:pt x="131" y="1230"/>
                  </a:lnTo>
                  <a:lnTo>
                    <a:pt x="122" y="1190"/>
                  </a:lnTo>
                  <a:lnTo>
                    <a:pt x="122" y="1190"/>
                  </a:lnTo>
                  <a:lnTo>
                    <a:pt x="116" y="1149"/>
                  </a:lnTo>
                  <a:lnTo>
                    <a:pt x="112" y="1108"/>
                  </a:lnTo>
                  <a:lnTo>
                    <a:pt x="110" y="1066"/>
                  </a:lnTo>
                  <a:lnTo>
                    <a:pt x="110" y="1025"/>
                  </a:lnTo>
                  <a:lnTo>
                    <a:pt x="112" y="984"/>
                  </a:lnTo>
                  <a:lnTo>
                    <a:pt x="116" y="942"/>
                  </a:lnTo>
                  <a:lnTo>
                    <a:pt x="122" y="901"/>
                  </a:lnTo>
                  <a:lnTo>
                    <a:pt x="130" y="860"/>
                  </a:lnTo>
                  <a:lnTo>
                    <a:pt x="139" y="820"/>
                  </a:lnTo>
                  <a:lnTo>
                    <a:pt x="151" y="780"/>
                  </a:lnTo>
                  <a:lnTo>
                    <a:pt x="164" y="741"/>
                  </a:lnTo>
                  <a:lnTo>
                    <a:pt x="179" y="701"/>
                  </a:lnTo>
                  <a:lnTo>
                    <a:pt x="196" y="664"/>
                  </a:lnTo>
                  <a:lnTo>
                    <a:pt x="214" y="626"/>
                  </a:lnTo>
                  <a:lnTo>
                    <a:pt x="234" y="589"/>
                  </a:lnTo>
                  <a:lnTo>
                    <a:pt x="255" y="554"/>
                  </a:lnTo>
                  <a:lnTo>
                    <a:pt x="255" y="554"/>
                  </a:lnTo>
                  <a:lnTo>
                    <a:pt x="274" y="527"/>
                  </a:lnTo>
                  <a:lnTo>
                    <a:pt x="294" y="497"/>
                  </a:lnTo>
                  <a:lnTo>
                    <a:pt x="313" y="471"/>
                  </a:lnTo>
                  <a:lnTo>
                    <a:pt x="336" y="445"/>
                  </a:lnTo>
                  <a:lnTo>
                    <a:pt x="359" y="419"/>
                  </a:lnTo>
                  <a:lnTo>
                    <a:pt x="384" y="395"/>
                  </a:lnTo>
                  <a:lnTo>
                    <a:pt x="408" y="372"/>
                  </a:lnTo>
                  <a:lnTo>
                    <a:pt x="433" y="351"/>
                  </a:lnTo>
                  <a:lnTo>
                    <a:pt x="459" y="329"/>
                  </a:lnTo>
                  <a:lnTo>
                    <a:pt x="486" y="309"/>
                  </a:lnTo>
                  <a:lnTo>
                    <a:pt x="512" y="290"/>
                  </a:lnTo>
                  <a:lnTo>
                    <a:pt x="540" y="273"/>
                  </a:lnTo>
                  <a:lnTo>
                    <a:pt x="567" y="256"/>
                  </a:lnTo>
                  <a:lnTo>
                    <a:pt x="593" y="241"/>
                  </a:lnTo>
                  <a:lnTo>
                    <a:pt x="621" y="225"/>
                  </a:lnTo>
                  <a:lnTo>
                    <a:pt x="648" y="213"/>
                  </a:lnTo>
                  <a:lnTo>
                    <a:pt x="648" y="213"/>
                  </a:lnTo>
                  <a:lnTo>
                    <a:pt x="702" y="189"/>
                  </a:lnTo>
                  <a:lnTo>
                    <a:pt x="754" y="167"/>
                  </a:lnTo>
                  <a:lnTo>
                    <a:pt x="804" y="150"/>
                  </a:lnTo>
                  <a:lnTo>
                    <a:pt x="852" y="135"/>
                  </a:lnTo>
                  <a:lnTo>
                    <a:pt x="939" y="109"/>
                  </a:lnTo>
                  <a:lnTo>
                    <a:pt x="976" y="97"/>
                  </a:lnTo>
                  <a:lnTo>
                    <a:pt x="1009" y="85"/>
                  </a:lnTo>
                  <a:lnTo>
                    <a:pt x="1009" y="85"/>
                  </a:lnTo>
                  <a:lnTo>
                    <a:pt x="1029" y="75"/>
                  </a:lnTo>
                  <a:lnTo>
                    <a:pt x="1044" y="65"/>
                  </a:lnTo>
                  <a:lnTo>
                    <a:pt x="1058" y="54"/>
                  </a:lnTo>
                  <a:lnTo>
                    <a:pt x="1070" y="40"/>
                  </a:lnTo>
                  <a:lnTo>
                    <a:pt x="1070" y="40"/>
                  </a:lnTo>
                  <a:lnTo>
                    <a:pt x="1072" y="37"/>
                  </a:lnTo>
                  <a:lnTo>
                    <a:pt x="1072" y="34"/>
                  </a:lnTo>
                  <a:lnTo>
                    <a:pt x="1069" y="33"/>
                  </a:lnTo>
                  <a:lnTo>
                    <a:pt x="1064" y="31"/>
                  </a:lnTo>
                  <a:lnTo>
                    <a:pt x="1052" y="30"/>
                  </a:lnTo>
                  <a:lnTo>
                    <a:pt x="1038" y="30"/>
                  </a:lnTo>
                  <a:lnTo>
                    <a:pt x="103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  <p:sp>
          <p:nvSpPr>
            <p:cNvPr id="150" name="Figura a mano libera 10">
              <a:extLst>
                <a:ext uri="{FF2B5EF4-FFF2-40B4-BE49-F238E27FC236}">
                  <a16:creationId xmlns="" xmlns:a16="http://schemas.microsoft.com/office/drawing/2014/main" id="{B434BCF1-8A5D-1345-A2E7-A841D5C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947066"/>
              <a:ext cx="130088" cy="1091534"/>
            </a:xfrm>
            <a:custGeom>
              <a:avLst/>
              <a:gdLst/>
              <a:ahLst/>
              <a:cxnLst>
                <a:cxn ang="0">
                  <a:pos x="274" y="2929"/>
                </a:cxn>
                <a:cxn ang="0">
                  <a:pos x="298" y="2866"/>
                </a:cxn>
                <a:cxn ang="0">
                  <a:pos x="317" y="2801"/>
                </a:cxn>
                <a:cxn ang="0">
                  <a:pos x="344" y="2668"/>
                </a:cxn>
                <a:cxn ang="0">
                  <a:pos x="359" y="2530"/>
                </a:cxn>
                <a:cxn ang="0">
                  <a:pos x="361" y="2388"/>
                </a:cxn>
                <a:cxn ang="0">
                  <a:pos x="357" y="2245"/>
                </a:cxn>
                <a:cxn ang="0">
                  <a:pos x="335" y="1958"/>
                </a:cxn>
                <a:cxn ang="0">
                  <a:pos x="322" y="1817"/>
                </a:cxn>
                <a:cxn ang="0">
                  <a:pos x="300" y="1562"/>
                </a:cxn>
                <a:cxn ang="0">
                  <a:pos x="267" y="1317"/>
                </a:cxn>
                <a:cxn ang="0">
                  <a:pos x="229" y="1084"/>
                </a:cxn>
                <a:cxn ang="0">
                  <a:pos x="187" y="860"/>
                </a:cxn>
                <a:cxn ang="0">
                  <a:pos x="94" y="426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217"/>
                </a:cxn>
                <a:cxn ang="0">
                  <a:pos x="5" y="437"/>
                </a:cxn>
                <a:cxn ang="0">
                  <a:pos x="28" y="734"/>
                </a:cxn>
                <a:cxn ang="0">
                  <a:pos x="76" y="1189"/>
                </a:cxn>
                <a:cxn ang="0">
                  <a:pos x="124" y="1654"/>
                </a:cxn>
                <a:cxn ang="0">
                  <a:pos x="148" y="1973"/>
                </a:cxn>
                <a:cxn ang="0">
                  <a:pos x="155" y="2214"/>
                </a:cxn>
                <a:cxn ang="0">
                  <a:pos x="155" y="2377"/>
                </a:cxn>
                <a:cxn ang="0">
                  <a:pos x="154" y="2460"/>
                </a:cxn>
                <a:cxn ang="0">
                  <a:pos x="148" y="2527"/>
                </a:cxn>
                <a:cxn ang="0">
                  <a:pos x="131" y="2656"/>
                </a:cxn>
                <a:cxn ang="0">
                  <a:pos x="122" y="2745"/>
                </a:cxn>
                <a:cxn ang="0">
                  <a:pos x="124" y="2799"/>
                </a:cxn>
                <a:cxn ang="0">
                  <a:pos x="135" y="2847"/>
                </a:cxn>
                <a:cxn ang="0">
                  <a:pos x="157" y="2890"/>
                </a:cxn>
                <a:cxn ang="0">
                  <a:pos x="176" y="2907"/>
                </a:cxn>
                <a:cxn ang="0">
                  <a:pos x="207" y="2927"/>
                </a:cxn>
                <a:cxn ang="0">
                  <a:pos x="248" y="2942"/>
                </a:cxn>
                <a:cxn ang="0">
                  <a:pos x="261" y="2944"/>
                </a:cxn>
                <a:cxn ang="0">
                  <a:pos x="268" y="2940"/>
                </a:cxn>
                <a:cxn ang="0">
                  <a:pos x="274" y="2929"/>
                </a:cxn>
              </a:cxnLst>
              <a:rect l="0" t="0" r="r" b="b"/>
              <a:pathLst>
                <a:path w="361" h="2944">
                  <a:moveTo>
                    <a:pt x="274" y="2929"/>
                  </a:moveTo>
                  <a:lnTo>
                    <a:pt x="274" y="2929"/>
                  </a:lnTo>
                  <a:lnTo>
                    <a:pt x="285" y="2897"/>
                  </a:lnTo>
                  <a:lnTo>
                    <a:pt x="298" y="2866"/>
                  </a:lnTo>
                  <a:lnTo>
                    <a:pt x="307" y="2834"/>
                  </a:lnTo>
                  <a:lnTo>
                    <a:pt x="317" y="2801"/>
                  </a:lnTo>
                  <a:lnTo>
                    <a:pt x="333" y="2736"/>
                  </a:lnTo>
                  <a:lnTo>
                    <a:pt x="344" y="2668"/>
                  </a:lnTo>
                  <a:lnTo>
                    <a:pt x="354" y="2599"/>
                  </a:lnTo>
                  <a:lnTo>
                    <a:pt x="359" y="2530"/>
                  </a:lnTo>
                  <a:lnTo>
                    <a:pt x="361" y="2460"/>
                  </a:lnTo>
                  <a:lnTo>
                    <a:pt x="361" y="2388"/>
                  </a:lnTo>
                  <a:lnTo>
                    <a:pt x="359" y="2317"/>
                  </a:lnTo>
                  <a:lnTo>
                    <a:pt x="357" y="2245"/>
                  </a:lnTo>
                  <a:lnTo>
                    <a:pt x="346" y="2103"/>
                  </a:lnTo>
                  <a:lnTo>
                    <a:pt x="335" y="1958"/>
                  </a:lnTo>
                  <a:lnTo>
                    <a:pt x="322" y="1817"/>
                  </a:lnTo>
                  <a:lnTo>
                    <a:pt x="322" y="1817"/>
                  </a:lnTo>
                  <a:lnTo>
                    <a:pt x="313" y="1688"/>
                  </a:lnTo>
                  <a:lnTo>
                    <a:pt x="300" y="1562"/>
                  </a:lnTo>
                  <a:lnTo>
                    <a:pt x="283" y="1438"/>
                  </a:lnTo>
                  <a:lnTo>
                    <a:pt x="267" y="1317"/>
                  </a:lnTo>
                  <a:lnTo>
                    <a:pt x="248" y="1199"/>
                  </a:lnTo>
                  <a:lnTo>
                    <a:pt x="229" y="1084"/>
                  </a:lnTo>
                  <a:lnTo>
                    <a:pt x="209" y="971"/>
                  </a:lnTo>
                  <a:lnTo>
                    <a:pt x="187" y="860"/>
                  </a:lnTo>
                  <a:lnTo>
                    <a:pt x="141" y="639"/>
                  </a:lnTo>
                  <a:lnTo>
                    <a:pt x="94" y="426"/>
                  </a:lnTo>
                  <a:lnTo>
                    <a:pt x="48" y="2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0" y="217"/>
                  </a:lnTo>
                  <a:lnTo>
                    <a:pt x="0" y="291"/>
                  </a:lnTo>
                  <a:lnTo>
                    <a:pt x="5" y="437"/>
                  </a:lnTo>
                  <a:lnTo>
                    <a:pt x="15" y="585"/>
                  </a:lnTo>
                  <a:lnTo>
                    <a:pt x="28" y="734"/>
                  </a:lnTo>
                  <a:lnTo>
                    <a:pt x="42" y="885"/>
                  </a:lnTo>
                  <a:lnTo>
                    <a:pt x="76" y="1189"/>
                  </a:lnTo>
                  <a:lnTo>
                    <a:pt x="109" y="1499"/>
                  </a:lnTo>
                  <a:lnTo>
                    <a:pt x="124" y="1654"/>
                  </a:lnTo>
                  <a:lnTo>
                    <a:pt x="137" y="1814"/>
                  </a:lnTo>
                  <a:lnTo>
                    <a:pt x="148" y="1973"/>
                  </a:lnTo>
                  <a:lnTo>
                    <a:pt x="154" y="2134"/>
                  </a:lnTo>
                  <a:lnTo>
                    <a:pt x="155" y="2214"/>
                  </a:lnTo>
                  <a:lnTo>
                    <a:pt x="155" y="2295"/>
                  </a:lnTo>
                  <a:lnTo>
                    <a:pt x="155" y="2377"/>
                  </a:lnTo>
                  <a:lnTo>
                    <a:pt x="154" y="2460"/>
                  </a:lnTo>
                  <a:lnTo>
                    <a:pt x="154" y="2460"/>
                  </a:lnTo>
                  <a:lnTo>
                    <a:pt x="152" y="2493"/>
                  </a:lnTo>
                  <a:lnTo>
                    <a:pt x="148" y="2527"/>
                  </a:lnTo>
                  <a:lnTo>
                    <a:pt x="141" y="2592"/>
                  </a:lnTo>
                  <a:lnTo>
                    <a:pt x="131" y="2656"/>
                  </a:lnTo>
                  <a:lnTo>
                    <a:pt x="124" y="2718"/>
                  </a:lnTo>
                  <a:lnTo>
                    <a:pt x="122" y="2745"/>
                  </a:lnTo>
                  <a:lnTo>
                    <a:pt x="122" y="2773"/>
                  </a:lnTo>
                  <a:lnTo>
                    <a:pt x="124" y="2799"/>
                  </a:lnTo>
                  <a:lnTo>
                    <a:pt x="128" y="2825"/>
                  </a:lnTo>
                  <a:lnTo>
                    <a:pt x="135" y="2847"/>
                  </a:lnTo>
                  <a:lnTo>
                    <a:pt x="144" y="2870"/>
                  </a:lnTo>
                  <a:lnTo>
                    <a:pt x="157" y="2890"/>
                  </a:lnTo>
                  <a:lnTo>
                    <a:pt x="176" y="2907"/>
                  </a:lnTo>
                  <a:lnTo>
                    <a:pt x="176" y="2907"/>
                  </a:lnTo>
                  <a:lnTo>
                    <a:pt x="191" y="2918"/>
                  </a:lnTo>
                  <a:lnTo>
                    <a:pt x="207" y="2927"/>
                  </a:lnTo>
                  <a:lnTo>
                    <a:pt x="228" y="2934"/>
                  </a:lnTo>
                  <a:lnTo>
                    <a:pt x="248" y="2942"/>
                  </a:lnTo>
                  <a:lnTo>
                    <a:pt x="248" y="2942"/>
                  </a:lnTo>
                  <a:lnTo>
                    <a:pt x="261" y="2944"/>
                  </a:lnTo>
                  <a:lnTo>
                    <a:pt x="265" y="2942"/>
                  </a:lnTo>
                  <a:lnTo>
                    <a:pt x="268" y="2940"/>
                  </a:lnTo>
                  <a:lnTo>
                    <a:pt x="272" y="2936"/>
                  </a:lnTo>
                  <a:lnTo>
                    <a:pt x="274" y="2929"/>
                  </a:lnTo>
                  <a:lnTo>
                    <a:pt x="274" y="2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51" name="Titolo 150">
            <a:extLst>
              <a:ext uri="{FF2B5EF4-FFF2-40B4-BE49-F238E27FC236}">
                <a16:creationId xmlns="" xmlns:a16="http://schemas.microsoft.com/office/drawing/2014/main" id="{D59B6A3A-9DF2-C243-8A6E-0A0E0D0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1" y="204667"/>
            <a:ext cx="10515600" cy="584446"/>
          </a:xfrm>
          <a:prstGeom prst="rect">
            <a:avLst/>
          </a:prstGeom>
        </p:spPr>
        <p:txBody>
          <a:bodyPr rtlCol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57" name="Segnaposto testo 156">
            <a:extLst>
              <a:ext uri="{FF2B5EF4-FFF2-40B4-BE49-F238E27FC236}">
                <a16:creationId xmlns="" xmlns:a16="http://schemas.microsoft.com/office/drawing/2014/main" id="{D4326B8B-C43B-2643-B5AF-B5C576F32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9042">
            <a:off x="687362" y="1318810"/>
            <a:ext cx="1209675" cy="53268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8" name="Segnaposto testo 156">
            <a:extLst>
              <a:ext uri="{FF2B5EF4-FFF2-40B4-BE49-F238E27FC236}">
                <a16:creationId xmlns="" xmlns:a16="http://schemas.microsoft.com/office/drawing/2014/main" id="{27FD2916-7A7B-9341-A791-FCFCAF267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7906" y="1220929"/>
            <a:ext cx="1209675" cy="50285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9" name="Segnaposto testo 156">
            <a:extLst>
              <a:ext uri="{FF2B5EF4-FFF2-40B4-BE49-F238E27FC236}">
                <a16:creationId xmlns="" xmlns:a16="http://schemas.microsoft.com/office/drawing/2014/main" id="{B148E96D-FFE1-1241-BAF0-E2823D88C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9042">
            <a:off x="4712533" y="1414860"/>
            <a:ext cx="1209675" cy="509523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0" name="Segnaposto testo 156">
            <a:extLst>
              <a:ext uri="{FF2B5EF4-FFF2-40B4-BE49-F238E27FC236}">
                <a16:creationId xmlns="" xmlns:a16="http://schemas.microsoft.com/office/drawing/2014/main" id="{1EBC326C-E9ED-EA47-B858-1CA7ADB10D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846" y="1168057"/>
            <a:ext cx="1209675" cy="520816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1" name="Segnaposto testo 156">
            <a:extLst>
              <a:ext uri="{FF2B5EF4-FFF2-40B4-BE49-F238E27FC236}">
                <a16:creationId xmlns="" xmlns:a16="http://schemas.microsoft.com/office/drawing/2014/main" id="{0B148243-A4BE-5142-B766-798D274D9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96341">
            <a:off x="8706085" y="1278400"/>
            <a:ext cx="1209675" cy="523127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2" name="Segnaposto testo 156">
            <a:extLst>
              <a:ext uri="{FF2B5EF4-FFF2-40B4-BE49-F238E27FC236}">
                <a16:creationId xmlns="" xmlns:a16="http://schemas.microsoft.com/office/drawing/2014/main" id="{1EE9FA20-5EB6-B84E-9015-221967390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6274">
            <a:off x="10780504" y="1395018"/>
            <a:ext cx="1218831" cy="508965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4" name="Segnaposto testo 163">
            <a:extLst>
              <a:ext uri="{FF2B5EF4-FFF2-40B4-BE49-F238E27FC236}">
                <a16:creationId xmlns="" xmlns:a16="http://schemas.microsoft.com/office/drawing/2014/main" id="{23206EBD-DB72-9C4A-AFF7-9DEB28A3C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764" y="1845793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6" name="Segnaposto testo 165">
            <a:extLst>
              <a:ext uri="{FF2B5EF4-FFF2-40B4-BE49-F238E27FC236}">
                <a16:creationId xmlns="" xmlns:a16="http://schemas.microsoft.com/office/drawing/2014/main" id="{FD04C326-5175-7440-B65F-AF6464A10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827" y="2160639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7" name="Segnaposto testo 163">
            <a:extLst>
              <a:ext uri="{FF2B5EF4-FFF2-40B4-BE49-F238E27FC236}">
                <a16:creationId xmlns="" xmlns:a16="http://schemas.microsoft.com/office/drawing/2014/main" id="{98756945-B6AC-5449-87FB-13B2C3EF7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20223">
            <a:off x="240355" y="1928112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8" name="Segnaposto testo 165">
            <a:extLst>
              <a:ext uri="{FF2B5EF4-FFF2-40B4-BE49-F238E27FC236}">
                <a16:creationId xmlns="" xmlns:a16="http://schemas.microsoft.com/office/drawing/2014/main" id="{ACFD4827-06D5-4943-9F30-BDDF92B3E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20223">
            <a:off x="221703" y="2231414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69" name="Segnaposto testo 163">
            <a:extLst>
              <a:ext uri="{FF2B5EF4-FFF2-40B4-BE49-F238E27FC236}">
                <a16:creationId xmlns="" xmlns:a16="http://schemas.microsoft.com/office/drawing/2014/main" id="{A5157B3D-A5EB-1E4F-9E74-F159FBF862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8017">
            <a:off x="4310678" y="1951855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0" name="Segnaposto testo 165">
            <a:extLst>
              <a:ext uri="{FF2B5EF4-FFF2-40B4-BE49-F238E27FC236}">
                <a16:creationId xmlns="" xmlns:a16="http://schemas.microsoft.com/office/drawing/2014/main" id="{09FE1176-D131-0F41-851B-EAB91EFC0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8017">
            <a:off x="4310741" y="2266701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1" name="Segnaposto testo 163">
            <a:extLst>
              <a:ext uri="{FF2B5EF4-FFF2-40B4-BE49-F238E27FC236}">
                <a16:creationId xmlns="" xmlns:a16="http://schemas.microsoft.com/office/drawing/2014/main" id="{39A59BEA-E94D-A048-B412-8F898903BF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9896" y="1767861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2" name="Segnaposto testo 165">
            <a:extLst>
              <a:ext uri="{FF2B5EF4-FFF2-40B4-BE49-F238E27FC236}">
                <a16:creationId xmlns="" xmlns:a16="http://schemas.microsoft.com/office/drawing/2014/main" id="{951F29D8-1A8E-BF4F-9B3A-03CAD577B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9" y="2082707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3" name="Segnaposto testo 163">
            <a:extLst>
              <a:ext uri="{FF2B5EF4-FFF2-40B4-BE49-F238E27FC236}">
                <a16:creationId xmlns="" xmlns:a16="http://schemas.microsoft.com/office/drawing/2014/main" id="{0EE4A269-12B7-6B41-B25E-D6ED50705B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268253">
            <a:off x="8394555" y="1858276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4" name="Segnaposto testo 165">
            <a:extLst>
              <a:ext uri="{FF2B5EF4-FFF2-40B4-BE49-F238E27FC236}">
                <a16:creationId xmlns="" xmlns:a16="http://schemas.microsoft.com/office/drawing/2014/main" id="{386CD509-8DF8-BB44-8EB5-F0D191621F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21268253">
            <a:off x="8394618" y="2173122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5" name="Segnaposto testo 163">
            <a:extLst>
              <a:ext uri="{FF2B5EF4-FFF2-40B4-BE49-F238E27FC236}">
                <a16:creationId xmlns="" xmlns:a16="http://schemas.microsoft.com/office/drawing/2014/main" id="{9EA81B8C-8F26-0741-84EC-7BE57B284F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06837">
            <a:off x="10443924" y="1964284"/>
            <a:ext cx="1363662" cy="204787"/>
          </a:xfrm>
        </p:spPr>
        <p:txBody>
          <a:bodyPr rtlCol="0"/>
          <a:lstStyle>
            <a:lvl1pPr marL="0" indent="0">
              <a:buNone/>
              <a:defRPr sz="11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6" name="Segnaposto testo 165">
            <a:extLst>
              <a:ext uri="{FF2B5EF4-FFF2-40B4-BE49-F238E27FC236}">
                <a16:creationId xmlns="" xmlns:a16="http://schemas.microsoft.com/office/drawing/2014/main" id="{5E1DA54F-8928-6345-98AF-95B7EF4D2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06837">
            <a:off x="10443987" y="2279130"/>
            <a:ext cx="1363662" cy="381000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endParaRPr lang="it-IT" noProof="0"/>
          </a:p>
        </p:txBody>
      </p:sp>
      <p:sp>
        <p:nvSpPr>
          <p:cNvPr id="178" name="Segnaposto testo 177">
            <a:extLst>
              <a:ext uri="{FF2B5EF4-FFF2-40B4-BE49-F238E27FC236}">
                <a16:creationId xmlns="" xmlns:a16="http://schemas.microsoft.com/office/drawing/2014/main" id="{99D69149-B78B-9746-930A-F3D7B5C2E2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1952" y="3109750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9" name="Segnaposto testo 177">
            <a:extLst>
              <a:ext uri="{FF2B5EF4-FFF2-40B4-BE49-F238E27FC236}">
                <a16:creationId xmlns="" xmlns:a16="http://schemas.microsoft.com/office/drawing/2014/main" id="{00E52E5D-7D24-B641-8B73-D21C8F3C4E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655" y="3153886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0" name="Segnaposto testo 177">
            <a:extLst>
              <a:ext uri="{FF2B5EF4-FFF2-40B4-BE49-F238E27FC236}">
                <a16:creationId xmlns="" xmlns:a16="http://schemas.microsoft.com/office/drawing/2014/main" id="{274322E5-3112-B742-A8AD-0DE860D709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045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1" name="Segnaposto testo 177">
            <a:extLst>
              <a:ext uri="{FF2B5EF4-FFF2-40B4-BE49-F238E27FC236}">
                <a16:creationId xmlns="" xmlns:a16="http://schemas.microsoft.com/office/drawing/2014/main" id="{AF61CAC1-3916-AA43-B14B-B2E438AF1C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3668" y="3130268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2" name="Segnaposto testo 177">
            <a:extLst>
              <a:ext uri="{FF2B5EF4-FFF2-40B4-BE49-F238E27FC236}">
                <a16:creationId xmlns="" xmlns:a16="http://schemas.microsoft.com/office/drawing/2014/main" id="{4D233A18-6228-5A45-B4AE-4E05A906A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8063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3" name="Segnaposto testo 177">
            <a:extLst>
              <a:ext uri="{FF2B5EF4-FFF2-40B4-BE49-F238E27FC236}">
                <a16:creationId xmlns="" xmlns:a16="http://schemas.microsoft.com/office/drawing/2014/main" id="{04EBD645-1E85-0B4E-AC18-3C2A0B131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8986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4" name="Segnaposto testo 177">
            <a:extLst>
              <a:ext uri="{FF2B5EF4-FFF2-40B4-BE49-F238E27FC236}">
                <a16:creationId xmlns="" xmlns:a16="http://schemas.microsoft.com/office/drawing/2014/main" id="{1A0C587D-DC8A-3B4B-B6EA-852BB743A7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42587" y="3103372"/>
            <a:ext cx="1077913" cy="392112"/>
          </a:xfrm>
        </p:spPr>
        <p:txBody>
          <a:bodyPr rtlCol="0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="" xmlns:a16="http://schemas.microsoft.com/office/drawing/2014/main" id="{1595EE0C-4675-8F4E-8CCE-BA70CF2E73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2222" y="470540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9" name="Segnaposto testo 187">
            <a:extLst>
              <a:ext uri="{FF2B5EF4-FFF2-40B4-BE49-F238E27FC236}">
                <a16:creationId xmlns="" xmlns:a16="http://schemas.microsoft.com/office/drawing/2014/main" id="{B54D30C5-EC3C-6348-9D6C-A79CE800C3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64113" y="5190736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0" name="Segnaposto testo 187">
            <a:extLst>
              <a:ext uri="{FF2B5EF4-FFF2-40B4-BE49-F238E27FC236}">
                <a16:creationId xmlns="" xmlns:a16="http://schemas.microsoft.com/office/drawing/2014/main" id="{C18C9790-605B-884A-9B4B-41BCAEE25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13198" y="473207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1" name="Segnaposto testo 187">
            <a:extLst>
              <a:ext uri="{FF2B5EF4-FFF2-40B4-BE49-F238E27FC236}">
                <a16:creationId xmlns="" xmlns:a16="http://schemas.microsoft.com/office/drawing/2014/main" id="{196D4A52-2E41-764E-B487-8B5425BF2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8490" y="5265023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2" name="Segnaposto testo 187">
            <a:extLst>
              <a:ext uri="{FF2B5EF4-FFF2-40B4-BE49-F238E27FC236}">
                <a16:creationId xmlns="" xmlns:a16="http://schemas.microsoft.com/office/drawing/2014/main" id="{672E2FA8-8150-204C-B1AA-38AEC3A104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7242" y="4787582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3" name="Segnaposto testo 187">
            <a:extLst>
              <a:ext uri="{FF2B5EF4-FFF2-40B4-BE49-F238E27FC236}">
                <a16:creationId xmlns="" xmlns:a16="http://schemas.microsoft.com/office/drawing/2014/main" id="{73051B4D-9760-5F47-8669-87AD40F74C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0818" y="52517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4" name="Segnaposto testo 187">
            <a:extLst>
              <a:ext uri="{FF2B5EF4-FFF2-40B4-BE49-F238E27FC236}">
                <a16:creationId xmlns="" xmlns:a16="http://schemas.microsoft.com/office/drawing/2014/main" id="{3B5F5A4C-582F-B84D-9362-CE977E02E6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0004" y="4732220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5" name="Segnaposto testo 187">
            <a:extLst>
              <a:ext uri="{FF2B5EF4-FFF2-40B4-BE49-F238E27FC236}">
                <a16:creationId xmlns="" xmlns:a16="http://schemas.microsoft.com/office/drawing/2014/main" id="{0391D037-768F-7C41-9193-3E5EC1C1F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42587" y="5175571"/>
            <a:ext cx="1052402" cy="457200"/>
          </a:xfrm>
        </p:spPr>
        <p:txBody>
          <a:bodyPr rtlCol="0"/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7" name="Segnaposto testo 196">
            <a:extLst>
              <a:ext uri="{FF2B5EF4-FFF2-40B4-BE49-F238E27FC236}">
                <a16:creationId xmlns="" xmlns:a16="http://schemas.microsoft.com/office/drawing/2014/main" id="{F53EC25E-B700-5044-83F5-B1E3A56657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7006" y="5237971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8" name="Segnaposto testo 196">
            <a:extLst>
              <a:ext uri="{FF2B5EF4-FFF2-40B4-BE49-F238E27FC236}">
                <a16:creationId xmlns="" xmlns:a16="http://schemas.microsoft.com/office/drawing/2014/main" id="{A6F63A17-65A7-FB46-B349-B45E358E8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86" y="572222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99" name="Segnaposto testo 196">
            <a:extLst>
              <a:ext uri="{FF2B5EF4-FFF2-40B4-BE49-F238E27FC236}">
                <a16:creationId xmlns="" xmlns:a16="http://schemas.microsoft.com/office/drawing/2014/main" id="{789FF4F7-C191-8E4A-8CAD-AD38AB565CE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595" y="5297656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0" name="Segnaposto testo 196">
            <a:extLst>
              <a:ext uri="{FF2B5EF4-FFF2-40B4-BE49-F238E27FC236}">
                <a16:creationId xmlns="" xmlns:a16="http://schemas.microsoft.com/office/drawing/2014/main" id="{755C929D-F906-9D47-9634-16AE4F88C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1843" y="5781794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1" name="Segnaposto testo 196">
            <a:extLst>
              <a:ext uri="{FF2B5EF4-FFF2-40B4-BE49-F238E27FC236}">
                <a16:creationId xmlns="" xmlns:a16="http://schemas.microsoft.com/office/drawing/2014/main" id="{B5AB911E-87F7-1A45-A722-51A7697AFB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2463" y="531127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2" name="Segnaposto testo 196">
            <a:extLst>
              <a:ext uri="{FF2B5EF4-FFF2-40B4-BE49-F238E27FC236}">
                <a16:creationId xmlns="" xmlns:a16="http://schemas.microsoft.com/office/drawing/2014/main" id="{C1D9237A-AA77-4644-B99A-1CC8F83AF9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0491" y="5781793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3" name="Segnaposto testo 196">
            <a:extLst>
              <a:ext uri="{FF2B5EF4-FFF2-40B4-BE49-F238E27FC236}">
                <a16:creationId xmlns="" xmlns:a16="http://schemas.microsoft.com/office/drawing/2014/main" id="{57DBF5DC-F151-9649-A43C-AD04058AB5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37646" y="5262307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04" name="Segnaposto testo 196">
            <a:extLst>
              <a:ext uri="{FF2B5EF4-FFF2-40B4-BE49-F238E27FC236}">
                <a16:creationId xmlns="" xmlns:a16="http://schemas.microsoft.com/office/drawing/2014/main" id="{94834824-43C5-EC48-8FDD-22A258F811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30996" y="5734958"/>
            <a:ext cx="1273055" cy="664797"/>
          </a:xfrm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Comic Sans MS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"/>
              </a:spcBef>
            </a:pPr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24160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FFC0A2-6DA6-4790-B1A2-9C623673B482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129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551A66-2A54-4E58-9D58-EF3709022D43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024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21C3BF-E0F7-4BCF-B8E0-C349F503204F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5404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45DB9D-6FEC-4097-8DD7-A8D2BB30F00A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1377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7AA14B-A70F-44EC-8F1B-C359DDDC74EC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2797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605F56-4120-49A7-9130-2A5ACCB33918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9346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D9F44C-EB46-4603-A694-90E2937793E9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0013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7AA14B-A70F-44EC-8F1B-C359DDDC74EC}" type="datetime1">
              <a:rPr lang="it-IT" noProof="0" smtClean="0"/>
              <a:t>01/10/2020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2158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  <p:sldLayoutId id="2147484812" r:id="rId13"/>
    <p:sldLayoutId id="2147484800" r:id="rId14"/>
    <p:sldLayoutId id="214748480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1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07444" y="626427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1A9FD-CDA2-4BA5-8C18-59D6F59EB34A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rgbClr val="19232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19232F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</p:sldLayoutIdLst>
  <p:hf sldNum="0" hdr="0" ftr="0" dt="0"/>
  <p:txStyles>
    <p:titleStyle>
      <a:lvl1pPr algn="ctr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2" kern="1200">
          <a:solidFill>
            <a:srgbClr val="0C4B92"/>
          </a:solidFill>
          <a:latin typeface="Arial"/>
          <a:ea typeface="+mj-ea"/>
          <a:cs typeface="Arial"/>
        </a:defRPr>
      </a:lvl1pPr>
    </p:titleStyle>
    <p:bodyStyle>
      <a:lvl1pPr marL="457257" indent="-457257" algn="l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1" kern="1200">
          <a:solidFill>
            <a:srgbClr val="70A0D7"/>
          </a:solidFill>
          <a:latin typeface="Arial"/>
          <a:ea typeface="+mn-ea"/>
          <a:cs typeface="Arial"/>
        </a:defRPr>
      </a:lvl1pPr>
      <a:lvl2pPr marL="990724" indent="-381047" algn="l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1" kern="1200">
          <a:solidFill>
            <a:srgbClr val="70A0D7"/>
          </a:solidFill>
          <a:latin typeface="Arial"/>
          <a:ea typeface="+mn-ea"/>
          <a:cs typeface="Arial"/>
        </a:defRPr>
      </a:lvl2pPr>
      <a:lvl3pPr marL="1524190" indent="-304838" algn="l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1" kern="1200">
          <a:solidFill>
            <a:srgbClr val="70A0D7"/>
          </a:solidFill>
          <a:latin typeface="Arial"/>
          <a:ea typeface="+mn-ea"/>
          <a:cs typeface="Arial"/>
        </a:defRPr>
      </a:lvl3pPr>
      <a:lvl4pPr marL="2133867" indent="-304838" algn="l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1" kern="1200">
          <a:solidFill>
            <a:srgbClr val="70A0D7"/>
          </a:solidFill>
          <a:latin typeface="Arial"/>
          <a:ea typeface="+mn-ea"/>
          <a:cs typeface="Arial"/>
        </a:defRPr>
      </a:lvl4pPr>
      <a:lvl5pPr marL="2743543" indent="-304838" algn="l" defTabSz="1219353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1" kern="1200">
          <a:solidFill>
            <a:srgbClr val="70A0D7"/>
          </a:solidFill>
          <a:latin typeface="Arial"/>
          <a:ea typeface="+mn-ea"/>
          <a:cs typeface="Arial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095" y="334551"/>
            <a:ext cx="10157337" cy="16764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ATTIVITA’ PRODUTTIVE E GLI INFORTUNI SUL LAVORO </a:t>
            </a:r>
            <a:br>
              <a:rPr lang="it-IT" altLang="it-IT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NEI COMUNI DELLA ATS BRIANZA</a:t>
            </a:r>
            <a:endParaRPr lang="it-IT" alt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5172" y="54591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893881" y="1896574"/>
            <a:ext cx="1788462" cy="262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583809" y="5096315"/>
            <a:ext cx="10157337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it-IT" alt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583808" y="5744930"/>
            <a:ext cx="6774732" cy="124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altLang="it-IT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Azienda Territoriale della Salute BRIANZA (ATS BRIANZA)</a:t>
            </a:r>
          </a:p>
          <a:p>
            <a:pPr algn="ctr">
              <a:lnSpc>
                <a:spcPct val="120000"/>
              </a:lnSpc>
            </a:pPr>
            <a:r>
              <a:rPr lang="it-IT" altLang="it-IT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Dr.ssa Angela </a:t>
            </a:r>
            <a:r>
              <a:rPr lang="it-IT" altLang="it-IT" sz="13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Pirris</a:t>
            </a:r>
            <a:r>
              <a:rPr lang="it-IT" altLang="it-IT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13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86" y="1787883"/>
            <a:ext cx="2809455" cy="395704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0080" y="1174290"/>
            <a:ext cx="11103429" cy="444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kumimoji="0" lang="it-IT" alt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La </a:t>
            </a:r>
            <a:r>
              <a:rPr kumimoji="0" lang="it-IT" alt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Posizione Assicurativa Territoriale </a:t>
            </a:r>
            <a:r>
              <a:rPr kumimoji="0" lang="it-IT" alt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(P.A.T.)</a:t>
            </a:r>
            <a:r>
              <a:rPr kumimoji="0" lang="it-IT" alt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 </a:t>
            </a:r>
            <a:r>
              <a:rPr lang="it-IT" altLang="it-IT" sz="3200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è individuata da un </a:t>
            </a:r>
            <a:r>
              <a:rPr lang="it-IT" altLang="it-IT" sz="3200" i="1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codice che </a:t>
            </a:r>
            <a:r>
              <a:rPr lang="it-IT" altLang="it-IT" sz="3200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viene assegnato alla costituzione di ogni nuovo </a:t>
            </a:r>
            <a:r>
              <a:rPr lang="it-IT" altLang="it-IT" sz="3200" i="1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rapporto assicurativo</a:t>
            </a:r>
            <a:r>
              <a:rPr lang="it-IT" altLang="it-IT" sz="3200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, quando cioè un </a:t>
            </a:r>
            <a:r>
              <a:rPr lang="it-IT" altLang="it-IT" sz="3200" i="1" dirty="0"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datore di lavoro </a:t>
            </a:r>
            <a:r>
              <a:rPr lang="it-IT" altLang="it-IT" sz="32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 l’inizio di un’attività produttiva soggetta ad obbligo di tutela assicurativa</a:t>
            </a:r>
            <a:endParaRPr lang="it-IT" altLang="it-I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24002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6.891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2883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IN ITINERE DEFINITI POSITIVAMENTE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239150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ITINERE DEFINITI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</a:t>
            </a:r>
            <a:endParaRPr lang="it-IT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EVENTO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87342"/>
              </p:ext>
            </p:extLst>
          </p:nvPr>
        </p:nvGraphicFramePr>
        <p:xfrm>
          <a:off x="1127448" y="1282461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31572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170557"/>
              </p:ext>
            </p:extLst>
          </p:nvPr>
        </p:nvGraphicFramePr>
        <p:xfrm>
          <a:off x="365761" y="1152522"/>
          <a:ext cx="11599816" cy="526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365761" y="114042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 DEFINITI POSITIVAMENTE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GESTIONE INAIL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488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6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3" y="1494440"/>
            <a:ext cx="4992782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421085" y="2894041"/>
            <a:ext cx="2013725" cy="1869161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90671" y="3231834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39597" y="3807387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(0,1%)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5.240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4.448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(84,9%)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786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(15%)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1574360" y="3866"/>
            <a:ext cx="9374677" cy="14105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IN ITINERE DEFINITI POSITIVAMENTE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5292" y="594921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83091" y="4893865"/>
            <a:ext cx="2291957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MONZA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2" y="1494440"/>
            <a:ext cx="4978203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473337" y="2848742"/>
            <a:ext cx="1961473" cy="1881225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0276" y="3184676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69400" y="3738246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(0,3%)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1.651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1.380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(83,6%)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266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(16,1%)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245731" y="30870"/>
            <a:ext cx="12056918" cy="90854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IN ITINERE DEFINITI POSITIVAMENTE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260" y="600147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28382" y="4716959"/>
            <a:ext cx="2291957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 LECCO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2" y="1494440"/>
            <a:ext cx="4978203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395245" y="2764158"/>
            <a:ext cx="2039565" cy="1977040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97961" y="3198157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72624" y="3752678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(0,2%)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6.891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5.828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(84,6%)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1.052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(15,3%)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112724" y="33072"/>
            <a:ext cx="12056918" cy="141050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IN ITINERE DEFINITI POSITIVAMENTE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5342" y="61239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28382" y="4626431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6094771" y="1336432"/>
            <a:ext cx="2055889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TRASPORTO E MAGAZZINAGGIO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314" y="1585451"/>
            <a:ext cx="1536412" cy="502855"/>
          </a:xfrm>
        </p:spPr>
        <p:txBody>
          <a:bodyPr rtlCol="0">
            <a:no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039687" y="1757748"/>
            <a:ext cx="1970179" cy="91215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SANITA’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0" y="1557207"/>
            <a:ext cx="2012045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08205" y="1592401"/>
            <a:ext cx="2139751" cy="8226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PROFESSIONI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1.844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(26,8%)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1.116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(16,2%)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538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414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404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2.575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(37,3%)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23573" y="-52497"/>
            <a:ext cx="10337074" cy="1038480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 DEFINITI POSITIVAMENTE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(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6.891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9377" y="594977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370000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68458" y="1669829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1180" y="1155507"/>
            <a:ext cx="2071952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ARTICOLI GOMMA E PLASTICA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40928" y="1388984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PRODOTTI CHIMICI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446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(24,2%)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(13,7%)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128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777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(42,2%)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-54890" y="88581"/>
            <a:ext cx="12379036" cy="1038480"/>
          </a:xfrm>
        </p:spPr>
        <p:txBody>
          <a:bodyPr rtlCol="0">
            <a:noAutofit/>
          </a:bodyPr>
          <a:lstStyle/>
          <a:p>
            <a:pPr lvl="0">
              <a:lnSpc>
                <a:spcPct val="15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 DEFINITI POSITIVAMENTE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ATTIVITA’ MANIFATTURIERE 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S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1.844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594098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1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326004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6.891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2883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 DEFINITI POSITIVAMENTE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SESSO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7042" y="239150"/>
            <a:ext cx="1095554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IN ITINERE DEFINITI POSITIVAMENTE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CLASSI ETA’ (ANNI 2014 - 2018)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87647"/>
              </p:ext>
            </p:extLst>
          </p:nvPr>
        </p:nvGraphicFramePr>
        <p:xfrm>
          <a:off x="906260" y="1426840"/>
          <a:ext cx="1105468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3214" y="31572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3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025164" y="4077148"/>
            <a:ext cx="227921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3.801.911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29.793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(0,8%)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 CLASSIFICATO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ITALIA</a:t>
            </a:r>
            <a:endParaRPr lang="it-IT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SERVIZI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552.027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(14,5%)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696.765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(18,3%)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09" y="5567765"/>
            <a:ext cx="166044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2.253.063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(59,3%)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270.263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(7,1%)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5004" y="5982285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7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654293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6.891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2883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 DEFINITI POSITIVAMENTE</a:t>
            </a:r>
            <a:endParaRPr lang="it-IT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NAZIONALITA’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672.164</a:t>
            </a:r>
            <a:endParaRPr lang="it-I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3.156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(0,5%)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 CLASSIFICATO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LOMBARDIA</a:t>
            </a:r>
            <a:endParaRPr lang="it-IT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SERVIZI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112.105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(16,7%)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127.155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(18.9%)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383.311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(57%)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483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46.437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(6,9%)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706" y="5925067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1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76.842</a:t>
            </a:r>
            <a:endParaRPr lang="it-I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322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(0,4%)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 CLASSIFICATO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SERVIZI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15.795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(20,6%)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15.334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(20%)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40.349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(52,5%)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5.042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(6,6%)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900" y="597060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5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365761" y="1384663"/>
          <a:ext cx="1159981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P.A.T. ATTIVE DISTINTE PER GRUPPO ATECO (ANNO 2017)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352" y="207545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55.450</a:t>
            </a:r>
            <a:endParaRPr lang="it-I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185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(0,3%)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 CLASSIFICATO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22520" y="3070638"/>
            <a:ext cx="2196730" cy="472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MONZA</a:t>
            </a:r>
            <a:endParaRPr lang="it-IT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SERVIZI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10.869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(19,6%)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11.257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(20,3%)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29.335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(52,9%)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868173" y="4507443"/>
            <a:ext cx="1353928" cy="507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3.804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(6,9%)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Immagine 3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855" y="592045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0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67223" y="4182191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21.392</a:t>
            </a:r>
            <a:endParaRPr lang="it-I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137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(0,6%)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 CLASSIFICATO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23547" y="3178330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LECCO</a:t>
            </a:r>
            <a:endParaRPr lang="it-IT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SERVIZI</a:t>
            </a:r>
            <a:endParaRPr lang="it-IT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4.926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(23%)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4.077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19,1</a:t>
            </a: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11.014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(51,5%)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1.238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it-IT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,8%)</a:t>
            </a:r>
            <a:endParaRPr lang="it-IT" sz="24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900" y="596279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5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371886"/>
              </p:ext>
            </p:extLst>
          </p:nvPr>
        </p:nvGraphicFramePr>
        <p:xfrm>
          <a:off x="365761" y="1384663"/>
          <a:ext cx="1159981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P.A.T. ATTIVE DISTINTE PER GRUPPO ATECO (ANNO 2017)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488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44954" y="1560501"/>
            <a:ext cx="1952740" cy="1033725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ATTIVITA’ MANIFATTURIERE</a:t>
            </a: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7496" y="1632295"/>
            <a:ext cx="2034971" cy="50285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205927" y="1773525"/>
            <a:ext cx="1633777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0040" y="1264602"/>
            <a:ext cx="1812165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ALTRE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</a:t>
            </a: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 SERVIZI</a:t>
            </a: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188962" y="1450862"/>
            <a:ext cx="1741457" cy="523127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ALLOGGIO E RISTORAZIONE</a:t>
            </a: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82238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15.557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(20,2%)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15.334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(20%)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13.695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(17,8%)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4.530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4.394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23.332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(30,4%)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76.842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138" y="594421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88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8370" y="1382239"/>
            <a:ext cx="1816416" cy="1042411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82213" y="1400861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242" y="1324235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RIPARAZIONE E MANUTENZIONE MACCHINE</a:t>
            </a: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18973" y="1494886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 LEGNO (ESCLUSI MOBILI)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82238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4.155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(26,7%)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1.874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1.380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846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827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6.475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(41,7%)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P.A.T.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ATTIVE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SETTORE ATTIVITA’ MANIFATTURIERE</a:t>
            </a:r>
            <a:b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DISTINTE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Arial Black" panose="020B0A04020102020204" pitchFamily="34" charset="0"/>
              </a:rPr>
              <a:t>ATS BRIANZA</a:t>
            </a:r>
            <a:endParaRPr lang="it-IT" sz="2200" dirty="0">
              <a:latin typeface="Arial Black" panose="020B0A040201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Arial Black" panose="020B0A04020102020204" pitchFamily="34" charset="0"/>
              </a:rPr>
              <a:t>ATTIVITA’ MANIFATTURIERE</a:t>
            </a:r>
            <a:endParaRPr lang="it-IT" sz="2200" dirty="0">
              <a:latin typeface="Arial Black" panose="020B0A040201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Arial Black" panose="020B0A04020102020204" pitchFamily="34" charset="0"/>
              </a:rPr>
              <a:t>15.557</a:t>
            </a:r>
            <a:endParaRPr lang="it-IT" sz="2200" dirty="0">
              <a:latin typeface="Arial Black" panose="020B0A04020102020204" pitchFamily="34" charset="0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3539" y="591942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693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3639" y="1228268"/>
            <a:ext cx="10137058" cy="370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L’analisi approfondita dei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dati riguardanti gli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INFORTUNI SUL LAVORO è uno strumento utile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per la conoscenza del nostro territorio, per la definizione del grado e delle priorità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d’intervento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40629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P.A.T. ATTIVE DISTINTE PER CLASSE ADDETTI (ANNO 2017)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sellaDiTesto 1"/>
          <p:cNvSpPr txBox="1"/>
          <p:nvPr/>
        </p:nvSpPr>
        <p:spPr>
          <a:xfrm>
            <a:off x="5258303" y="4005775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76.842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0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POPOLAZIONE LAVORATIVA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6402" y="32786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3406" y="1577316"/>
            <a:ext cx="9927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Gli ADDETTI STIMATI, </a:t>
            </a:r>
            <a:r>
              <a:rPr lang="it-IT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che </a:t>
            </a:r>
            <a:r>
              <a:rPr lang="it-IT" sz="3200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non</a:t>
            </a:r>
            <a:r>
              <a:rPr lang="it-IT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 corrispondono al numero reale di lavoratori, sono il numero totale di lavoratori </a:t>
            </a:r>
            <a:r>
              <a:rPr lang="it-IT" sz="32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«equivalenti» esposti </a:t>
            </a:r>
            <a:r>
              <a:rPr lang="it-IT" sz="3200" dirty="0">
                <a:latin typeface="Arial Black" panose="020B0A04020102020204" pitchFamily="34" charset="0"/>
                <a:ea typeface="Times New Roman" panose="02020603050405020304" pitchFamily="18" charset="0"/>
              </a:rPr>
              <a:t>al rischio infortunistico per l’intero </a:t>
            </a:r>
            <a:r>
              <a:rPr lang="it-IT" sz="32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anno; il calcolo è effettuato in base al monte salariale</a:t>
            </a:r>
            <a:endParaRPr lang="it-I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23604" y="985132"/>
            <a:ext cx="10900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STIMATI presenti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un determinato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territorio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e/o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azienda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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Rapporto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 le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retribuzioni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complessivamente corrisposte nell’anno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 l’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indennità media giornaliera corrisposta per i casi di infortunio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avvenuti nelle aziende appartenenti allo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stesso gruppo di tariffa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ed operanti nella stessa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dell’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azienda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considerata (moltiplicata per 300)</a:t>
            </a:r>
          </a:p>
        </p:txBody>
      </p:sp>
    </p:spTree>
    <p:extLst>
      <p:ext uri="{BB962C8B-B14F-4D97-AF65-F5344CB8AC3E}">
        <p14:creationId xmlns:p14="http://schemas.microsoft.com/office/powerpoint/2010/main" val="4435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GRUPPO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025164" y="4077148"/>
            <a:ext cx="227921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16.623.234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COSTRUZIONI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4209" y="2628003"/>
            <a:ext cx="143409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109.470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(0,7%)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CLASSIFICATO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ITALIA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192043" y="2237703"/>
            <a:ext cx="195222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4.347.466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(26,2%)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5076" y="5024951"/>
            <a:ext cx="166569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1.486.288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(8,9%)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09" y="5567765"/>
            <a:ext cx="166044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.986.490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(60%)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693.520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0256" y="5982285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6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PER GRUPPO ATECO (ANNO 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165710" y="4077148"/>
            <a:ext cx="18839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3.944.309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COSTRUZIONI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.449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(0,3%)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CLASSIFICATO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LOMBARDIA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233340" y="2224370"/>
            <a:ext cx="164481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1.102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.406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(27,9%)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499939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293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.298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(7,4%)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794002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2.335.012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59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483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203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.144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(5,2%)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855" y="5982285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3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PER GRUPPO ATECO (ANNO 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383.483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COSTRUZIONI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913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(0,2%)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CLASSIFICATO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36610" y="3455837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148.995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(38,9%)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30.743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(8%)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184.150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(48%)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53153" y="4618163"/>
            <a:ext cx="1353928" cy="44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18.685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855" y="590654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86410"/>
              </p:ext>
            </p:extLst>
          </p:nvPr>
        </p:nvGraphicFramePr>
        <p:xfrm>
          <a:off x="365761" y="1384663"/>
          <a:ext cx="1159981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ADDETTI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GRUPPO ATECO (ANNO 2017)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488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0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PER GRUPPO ATECO (ANNO 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284.446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COSTRUZIONI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570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(0,2%)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CLASSIFICATO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103.126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(36,3%)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21.756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(7,6%)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145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.122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(51%)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868173" y="4507443"/>
            <a:ext cx="1353928" cy="507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13.873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4998866" y="3056166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MONZA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7" name="Immagine 3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1937" y="592045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1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e cerchio colorato per secondo livello gerarchia">
            <a:extLst>
              <a:ext uri="{FF2B5EF4-FFF2-40B4-BE49-F238E27FC236}">
                <a16:creationId xmlns=""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049706" y="3170530"/>
            <a:ext cx="1980000" cy="198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e 79" descr="Grande cerchio colorato per secondo livello gerarchia">
            <a:extLst>
              <a:ext uri="{FF2B5EF4-FFF2-40B4-BE49-F238E27FC236}">
                <a16:creationId xmlns=""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532113" y="4624469"/>
            <a:ext cx="1980000" cy="1980000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e 78" descr="Grande cerchio colorato per secondo livello gerarchia">
            <a:extLst>
              <a:ext uri="{FF2B5EF4-FFF2-40B4-BE49-F238E27FC236}">
                <a16:creationId xmlns=""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5882055" y="1463551"/>
            <a:ext cx="1980000" cy="1980000"/>
          </a:xfrm>
          <a:prstGeom prst="ellipse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e 77" descr="Grande cerchio colorato per secondo livello gerarchia">
            <a:extLst>
              <a:ext uri="{FF2B5EF4-FFF2-40B4-BE49-F238E27FC236}">
                <a16:creationId xmlns=""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433619" y="4216655"/>
            <a:ext cx="1980000" cy="1980000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e 76" descr="Grande cerchio colorato per secondo livello gerarchia">
            <a:extLst>
              <a:ext uri="{FF2B5EF4-FFF2-40B4-BE49-F238E27FC236}">
                <a16:creationId xmlns=""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4301" y="1819649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PER GRUPPO ATECO (ANNO 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81735" y="4077148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99.037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449978" y="1920030"/>
            <a:ext cx="214594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339073" y="5298285"/>
            <a:ext cx="19235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COSTRUZIONI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36073" y="2628003"/>
            <a:ext cx="124225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344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(0,3%)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9338034" y="3805446"/>
            <a:ext cx="258489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CLASSIFICATO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881425" y="1630765"/>
            <a:ext cx="15863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INDUSTRIA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49370" y="3091453"/>
            <a:ext cx="219673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LECCO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Ovale 70" descr="Piccolo cerchio colorato per secondo livello gerarchia">
            <a:extLst>
              <a:ext uri="{FF2B5EF4-FFF2-40B4-BE49-F238E27FC236}">
                <a16:creationId xmlns=""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e 72" descr="Piccolo cerchio colorato per secondo livello gerarchia">
            <a:extLst>
              <a:ext uri="{FF2B5EF4-FFF2-40B4-BE49-F238E27FC236}">
                <a16:creationId xmlns=""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6621167" y="2650022"/>
            <a:ext cx="213490" cy="21349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e 73" descr="Piccolo cerchio colorato per secondo livello gerarchia">
            <a:extLst>
              <a:ext uri="{FF2B5EF4-FFF2-40B4-BE49-F238E27FC236}">
                <a16:creationId xmlns=""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391460" y="5382758"/>
            <a:ext cx="213490" cy="21349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e 74" descr="Piccolo cerchio colorato per secondo livello gerarchia">
            <a:extLst>
              <a:ext uri="{FF2B5EF4-FFF2-40B4-BE49-F238E27FC236}">
                <a16:creationId xmlns="" xmlns:a16="http://schemas.microsoft.com/office/drawing/2014/main" id="{B6143EC5-1312-45C8-8A63-08B7FD81AEEC}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e 71" descr="Piccolo cerchio colorato per secondo livello gerarchia">
            <a:extLst>
              <a:ext uri="{FF2B5EF4-FFF2-40B4-BE49-F238E27FC236}">
                <a16:creationId xmlns=""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811674" y="479558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e 107" descr="Connettori colorati per terzo livello gerarchia">
            <a:extLst>
              <a:ext uri="{FF2B5EF4-FFF2-40B4-BE49-F238E27FC236}">
                <a16:creationId xmlns=""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e 109" descr="Connettori colorati per terzo livello gerarchia">
            <a:extLst>
              <a:ext uri="{FF2B5EF4-FFF2-40B4-BE49-F238E27FC236}">
                <a16:creationId xmlns=""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3009085" y="5206655"/>
            <a:ext cx="82310" cy="82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Connettore: Gomito 112" descr="Linee di connessione">
            <a:extLst>
              <a:ext uri="{FF2B5EF4-FFF2-40B4-BE49-F238E27FC236}">
                <a16:creationId xmlns="" xmlns:a16="http://schemas.microsoft.com/office/drawing/2014/main" id="{622A3281-34A2-40FA-8168-008FF717654E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8678" y="2015986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045802" y="2243549"/>
            <a:ext cx="82310" cy="8231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ttore: Gomito 121" descr="Linee di connessione">
            <a:extLst>
              <a:ext uri="{FF2B5EF4-FFF2-40B4-BE49-F238E27FC236}">
                <a16:creationId xmlns="" xmlns:a16="http://schemas.microsoft.com/office/drawing/2014/main" id="{DB6E0B7E-8974-4A28-BC51-7F85C7F5B3E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76661" y="4002486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 descr="Linee di connessione">
            <a:extLst>
              <a:ext uri="{FF2B5EF4-FFF2-40B4-BE49-F238E27FC236}">
                <a16:creationId xmlns="" xmlns:a16="http://schemas.microsoft.com/office/drawing/2014/main" id="{FE82DF5B-C60E-4257-B370-A4B302DC12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23068" y="158076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=""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8574355" y="5906548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4" name="Ovale 133" descr="Connettori colorati per terzo livello gerarchia">
            <a:extLst>
              <a:ext uri="{FF2B5EF4-FFF2-40B4-BE49-F238E27FC236}">
                <a16:creationId xmlns=""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815294" y="5870309"/>
            <a:ext cx="90055" cy="1003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5" name="Connettore: Gomito 134" descr="Linee di connessione">
            <a:extLst>
              <a:ext uri="{FF2B5EF4-FFF2-40B4-BE49-F238E27FC236}">
                <a16:creationId xmlns="" xmlns:a16="http://schemas.microsoft.com/office/drawing/2014/main" id="{6A5E1044-F23D-446F-BE87-4E46A9AA5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9887" y="4469290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7524225" y="2224370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45.869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(46,3%)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262636" y="5013458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.986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(9,1%)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6913910" y="5567765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39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.028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(39,4%)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7776506" y="4037389"/>
            <a:ext cx="1311786" cy="246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 descr="Connettori colorati per terzo livello gerarchia">
            <a:extLst>
              <a:ext uri="{FF2B5EF4-FFF2-40B4-BE49-F238E27FC236}">
                <a16:creationId xmlns="" xmlns:a16="http://schemas.microsoft.com/office/drawing/2014/main" id="{8A0D58C4-E3D8-4575-8BF0-37F45BB95AE4}"/>
              </a:ext>
            </a:extLst>
          </p:cNvPr>
          <p:cNvSpPr/>
          <p:nvPr/>
        </p:nvSpPr>
        <p:spPr>
          <a:xfrm>
            <a:off x="9174293" y="4020858"/>
            <a:ext cx="82310" cy="8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=""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939085" y="4525581"/>
            <a:ext cx="135392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.810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,9%)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6" name="Immagine 35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855" y="590654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4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1194619" y="1362061"/>
            <a:ext cx="9869622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</a:t>
            </a:r>
            <a:r>
              <a:rPr lang="it-IT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Sono qui presentati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dati riguardanti gli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SUL LAVORO (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periodo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2013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2018) che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 sono verificati nel territorio di competenza della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r>
              <a:rPr lang="it-IT" b="1" dirty="0"/>
              <a:t> </a:t>
            </a:r>
            <a:endParaRPr lang="it-IT" dirty="0"/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781" y="25877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887469"/>
              </p:ext>
            </p:extLst>
          </p:nvPr>
        </p:nvGraphicFramePr>
        <p:xfrm>
          <a:off x="365761" y="1384663"/>
          <a:ext cx="1159981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ADDETTI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GRUPPO ATECO (ANNO 2017)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488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3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314" y="1585451"/>
            <a:ext cx="1536412" cy="502855"/>
          </a:xfrm>
        </p:spPr>
        <p:txBody>
          <a:bodyPr rtlCol="0">
            <a:no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229548" y="1725182"/>
            <a:ext cx="1633777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PROFESSIONI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7765" y="1566467"/>
            <a:ext cx="1921343" cy="920249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103536" y="1421193"/>
            <a:ext cx="1980200" cy="8226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NOLEGGIO E AGENZIE DI VIAGGIO</a:t>
            </a: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82238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144.559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(37,7%)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66.775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(17,4%)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33.232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30.742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12.153</a:t>
            </a:r>
          </a:p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96.022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(25%)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DISTINTI PER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(ANNO 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383.483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138" y="599255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575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82213" y="1400861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</a:t>
            </a:r>
          </a:p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PC, ELETTRONICA </a:t>
            </a:r>
          </a:p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OTTICA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242" y="1324235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32216" y="1381845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ARTICOLI GOMMA E PLASTICA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82238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30.820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(21,3%)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22.497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(15,6%)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14.009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9.995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8.256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82238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58.982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(40,8%)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89604" y="115390"/>
            <a:ext cx="10337074" cy="1038480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DEL SETTORE ATTIVITA’ MANIFATTURIERE</a:t>
            </a:r>
            <a:b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(ANNO </a:t>
            </a: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2017)</a:t>
            </a:r>
            <a:endParaRPr lang="it-IT" alt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144.559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591942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913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99358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927463" y="115390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% ADDETTI DISTINTI PER DIMENSIONE P.A.T. (ANNO 2017)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383.483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352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4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SUL LAVORO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308" y="32786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3885" y="707294"/>
            <a:ext cx="10080172" cy="528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2800" dirty="0" smtClean="0">
                <a:latin typeface="Arial Black" panose="020B0A04020102020204" pitchFamily="34" charset="0"/>
                <a:ea typeface="Arial Unicode MS"/>
              </a:rPr>
              <a:t>L’</a:t>
            </a:r>
            <a:r>
              <a:rPr lang="it-IT" sz="2800" b="1" dirty="0" smtClean="0">
                <a:latin typeface="Arial Black" panose="020B0A04020102020204" pitchFamily="34" charset="0"/>
                <a:ea typeface="Arial Unicode MS"/>
              </a:rPr>
              <a:t>INFORTUNIO SUL LAVORO </a:t>
            </a:r>
            <a:r>
              <a:rPr lang="it-IT" sz="2800" dirty="0" smtClean="0">
                <a:latin typeface="Arial Black" panose="020B0A04020102020204" pitchFamily="34" charset="0"/>
                <a:ea typeface="Arial Unicode MS"/>
              </a:rPr>
              <a:t>è 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un evento lesivo, avvenuto per 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causa violenta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 e in 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occasione di lavoro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, da cui sia derivata la 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morte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 o un’inabilità 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permanente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 al lavoro assoluta o parziale ovvero un’inabilità 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temporanea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 assoluta per un tempo maggiore della rimanente parte della giornata o del turno nel quale si è verificato (</a:t>
            </a:r>
            <a:r>
              <a:rPr lang="it-IT" sz="2800" b="1" dirty="0" smtClean="0">
                <a:latin typeface="Arial Black" panose="020B0A04020102020204" pitchFamily="34" charset="0"/>
                <a:ea typeface="Arial Unicode MS"/>
              </a:rPr>
              <a:t>norma UNI </a:t>
            </a:r>
            <a:r>
              <a:rPr lang="it-IT" sz="2800" b="1" dirty="0">
                <a:latin typeface="Arial Black" panose="020B0A04020102020204" pitchFamily="34" charset="0"/>
                <a:ea typeface="Arial Unicode MS"/>
              </a:rPr>
              <a:t>7249 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del 1995 - “</a:t>
            </a:r>
            <a:r>
              <a:rPr lang="it-IT" sz="2800" i="1" dirty="0">
                <a:latin typeface="Arial Black" panose="020B0A04020102020204" pitchFamily="34" charset="0"/>
                <a:ea typeface="Arial Unicode MS"/>
              </a:rPr>
              <a:t>Statistiche degli infortuni sul lavoro</a:t>
            </a:r>
            <a:r>
              <a:rPr lang="it-IT" sz="2800" dirty="0">
                <a:latin typeface="Arial Black" panose="020B0A04020102020204" pitchFamily="34" charset="0"/>
                <a:ea typeface="Arial Unicode MS"/>
              </a:rPr>
              <a:t>”)</a:t>
            </a:r>
            <a:endParaRPr lang="it-IT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DENUNCIATI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308" y="32786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7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rgbClr val="FF0066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3" y="1494440"/>
            <a:ext cx="4783014" cy="4639073"/>
          </a:xfrm>
          <a:prstGeom prst="ellipse">
            <a:avLst/>
          </a:prstGeom>
          <a:solidFill>
            <a:srgbClr val="FF33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554415" y="2053883"/>
            <a:ext cx="3618914" cy="3432517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247247" y="2816804"/>
            <a:ext cx="2166426" cy="2067951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08691" y="971221"/>
            <a:ext cx="339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(CON INFORTUNI IN ITINERE)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54414" y="1638205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(SENZA INFORTUNI IN ITINERE)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50566" y="2301603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26742" y="3265937"/>
            <a:ext cx="328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</a:t>
            </a:r>
          </a:p>
          <a:p>
            <a:pPr algn="ctr"/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</a:p>
          <a:p>
            <a:pPr algn="ctr"/>
            <a:endParaRPr lang="it-IT" sz="1400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33779" y="4132673"/>
            <a:ext cx="328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27.074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684474" y="1252575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383149" y="1048165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59.562</a:t>
            </a:r>
            <a:endParaRPr lang="it-IT" dirty="0"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8011548" y="1898021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741875" y="1713355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39.681</a:t>
            </a:r>
            <a:endParaRPr lang="it-IT" dirty="0"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7442971" y="2616672"/>
            <a:ext cx="2738519" cy="2272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30263" y="2442058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28.412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309489" y="227696"/>
            <a:ext cx="11380763" cy="103848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NEL TERRITORIO ATS BRIANZA (ANNI 2014 - 2018)</a:t>
            </a:r>
            <a:endParaRPr lang="it-IT" alt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312" y="58477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DENUNCIATI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(SENZA INFORTUNI IN ITINERE) </a:t>
            </a: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624" y="279734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239150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DENUNCIATI (SENZA INFORTUNI IN ITINERE)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AREA EVENTO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83789"/>
              </p:ext>
            </p:extLst>
          </p:nvPr>
        </p:nvGraphicFramePr>
        <p:xfrm>
          <a:off x="1127448" y="1381266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9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4444" y="1356430"/>
            <a:ext cx="10028903" cy="297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L’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BRIANZA è stata istituita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nel 2015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 accoglie il territorio e la popolazione della Provincia di MONZA e BRIANZA e della Provincia di LECCO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2032" y="31776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251702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39.681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352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57956" y="237392"/>
            <a:ext cx="9740078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0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DENUNCIATI (SENZA INFORTUNI IN ITINERE)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239150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DENUNCIATI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(SENZA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IN ITINERE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)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ANNO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EVENTO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344035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4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6135" y="1122794"/>
            <a:ext cx="10315303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INFORTUNIO CON DEFINIZIONE TEMPORANEA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: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evento lesivo che ha determinato un’inabilità temporanea assoluta superiore a 3 giorni, ma che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non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ha determinato postumi permanenti superiori alla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%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stabilita per la definizione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in permanente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”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06136" y="3322380"/>
            <a:ext cx="10315302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INFORTUNIO REGOLARE SENZA INDENNIZZO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: evento lesivo che, pur riconosciuto come un vero e proprio infortunio sul lavoro, non ha determinato l’erogazione di una prestazione economica da parte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dell’INAIL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8126" y="733057"/>
            <a:ext cx="10824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INFORTUNIO CON POSTUMI PERMANENTI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: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evento che ha determinato una lesione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permanente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dell’integrità psico-fisica della persona (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danno biologico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) e una conseguente riduzione della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capacità lavorativa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della stessa. Rientrano in questa categoria tutti gli infortuni sul lavoro che: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  <a:tab pos="1371600" algn="l"/>
              </a:tabLst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hanno determinato postumi permanenti superiori al 10% (se avvenuti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prima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del 25/07/00) → veniva valutata solo la capacità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lavorativa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  <a:tab pos="1371600" algn="l"/>
              </a:tabLst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hanno determinato postumi permanenti superiori al 5% (se avvenuti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dopo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 il 25/07/00) → viene valutata sia la capacità lavorativa che il danno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biologico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66502" y="4602705"/>
            <a:ext cx="10668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INFORTUNIO MORTALE (CON E SENZA SUPERSTITI)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: è quell’evento lesivo che ha determinato il decesso del soggetto o dei soggetti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/>
              </a:rPr>
              <a:t>coinvolti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sella di testo 96"/>
          <p:cNvSpPr txBox="1"/>
          <p:nvPr/>
        </p:nvSpPr>
        <p:spPr>
          <a:xfrm rot="2700000">
            <a:off x="11152037" y="286632"/>
            <a:ext cx="1176348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>
              <a:defRPr/>
            </a:pPr>
            <a:r>
              <a:rPr lang="it-IT" sz="1801" dirty="0">
                <a:solidFill>
                  <a:srgbClr val="FFFFFF"/>
                </a:solidFill>
                <a:cs typeface="Arial" panose="020B0604020202020204" pitchFamily="34" charset="0"/>
              </a:rPr>
              <a:t>ANIMATA</a:t>
            </a:r>
          </a:p>
        </p:txBody>
      </p:sp>
      <p:sp>
        <p:nvSpPr>
          <p:cNvPr id="81" name="Segnaposto testo 80" descr="Casella di testo 6">
            <a:extLst>
              <a:ext uri="{FF2B5EF4-FFF2-40B4-BE49-F238E27FC236}">
                <a16:creationId xmlns="" xmlns:a16="http://schemas.microsoft.com/office/drawing/2014/main" id="{20AF018C-B174-4784-92DD-C6F82243E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1854520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</a:t>
            </a:r>
          </a:p>
          <a:p>
            <a:pPr algn="ctr"/>
            <a:r>
              <a:rPr lang="it-IT" sz="1400" dirty="0" smtClean="0">
                <a:latin typeface="Arial Black" panose="020B0A04020102020204" pitchFamily="34" charset="0"/>
              </a:rPr>
              <a:t>POSTUMI PERMANENTI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2.417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(9,1%)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Segnaposto testo 82" descr="Casella di testo 12">
            <a:extLst>
              <a:ext uri="{FF2B5EF4-FFF2-40B4-BE49-F238E27FC236}">
                <a16:creationId xmlns="" xmlns:a16="http://schemas.microsoft.com/office/drawing/2014/main" id="{00D92EDD-7E9E-4EED-BA2E-54685981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9877" y="4435473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DEFINIZIONE NEGATIVA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3.504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13,2%)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5" name="Segnaposto testo 84" descr="Casella di testo 2">
            <a:extLst>
              <a:ext uri="{FF2B5EF4-FFF2-40B4-BE49-F238E27FC236}">
                <a16:creationId xmlns="" xmlns:a16="http://schemas.microsoft.com/office/drawing/2014/main" id="{3FC4A279-0805-442D-8439-A63AA77A4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7568" y="357403"/>
            <a:ext cx="3532681" cy="660485"/>
          </a:xfrm>
        </p:spPr>
        <p:txBody>
          <a:bodyPr rtlCol="0"/>
          <a:lstStyle/>
          <a:p>
            <a:pPr algn="ctr" rtl="0"/>
            <a:r>
              <a:rPr lang="it-IT" sz="1400" dirty="0" smtClean="0">
                <a:latin typeface="Arial Black" panose="020B0A04020102020204" pitchFamily="34" charset="0"/>
              </a:rPr>
              <a:t>INFORTUNI DENUNCIATI  TOTALI (SENZA ITINERE)</a:t>
            </a:r>
          </a:p>
          <a:p>
            <a:pPr algn="ctr" rtl="0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26.468</a:t>
            </a:r>
          </a:p>
          <a:p>
            <a:pPr algn="ctr" rtl="0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</a:p>
          <a:p>
            <a:pPr algn="ctr" rtl="0"/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79" name="Segnaposto testo 78" descr="Casella di testo 8">
            <a:extLst>
              <a:ext uri="{FF2B5EF4-FFF2-40B4-BE49-F238E27FC236}">
                <a16:creationId xmlns="" xmlns:a16="http://schemas.microsoft.com/office/drawing/2014/main" id="{3E9D8FE5-A272-4051-B80A-4322F21E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6435" y="2819609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dirty="0">
                <a:latin typeface="Arial Black" panose="020B0A04020102020204" pitchFamily="34" charset="0"/>
              </a:rPr>
              <a:t>INDENNITA’ TEMPORANEA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16.314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(61,6%)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7" name="Segnaposto testo 86" descr="Casella di testo 10">
            <a:extLst>
              <a:ext uri="{FF2B5EF4-FFF2-40B4-BE49-F238E27FC236}">
                <a16:creationId xmlns="" xmlns:a16="http://schemas.microsoft.com/office/drawing/2014/main" id="{BF733CB5-C8F7-407D-A995-B02E2D28C8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151" y="3861048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IN FRANCHIGIA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3.936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(14,9%)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9" name="Segnaposto testo 88" descr="Casella di testo 4">
            <a:extLst>
              <a:ext uri="{FF2B5EF4-FFF2-40B4-BE49-F238E27FC236}">
                <a16:creationId xmlns="" xmlns:a16="http://schemas.microsoft.com/office/drawing/2014/main" id="{F1F68025-3A80-41F6-923B-9AFF60E01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1837" y="1181195"/>
            <a:ext cx="2608489" cy="638307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MORTALI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21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(0,1%)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93" name="Segnaposto testo 92" descr="Casella di testo 16">
            <a:extLst>
              <a:ext uri="{FF2B5EF4-FFF2-40B4-BE49-F238E27FC236}">
                <a16:creationId xmlns="" xmlns:a16="http://schemas.microsoft.com/office/drawing/2014/main" id="{0ACF4605-6F59-4900-B25B-83CC42B98B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3581" y="5340557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APERTI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276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5436" y="-6551"/>
            <a:ext cx="13736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100601"/>
            <a:ext cx="4299010" cy="15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  <a:endParaRPr lang="it-IT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SENZA INFORTUNI IN ITINERE)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</a:t>
            </a: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TIPOLOGIA ESITO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2069" y="1036136"/>
            <a:ext cx="2868894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MONZA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Immagine 1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1986" y="36535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7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sella di testo 96"/>
          <p:cNvSpPr txBox="1"/>
          <p:nvPr/>
        </p:nvSpPr>
        <p:spPr>
          <a:xfrm rot="2700000">
            <a:off x="11152037" y="286632"/>
            <a:ext cx="1176348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>
              <a:defRPr/>
            </a:pPr>
            <a:r>
              <a:rPr lang="it-IT" sz="1801" dirty="0">
                <a:solidFill>
                  <a:srgbClr val="FFFFFF"/>
                </a:solidFill>
                <a:cs typeface="Arial" panose="020B0604020202020204" pitchFamily="34" charset="0"/>
              </a:rPr>
              <a:t>ANIMATA</a:t>
            </a:r>
          </a:p>
        </p:txBody>
      </p:sp>
      <p:sp>
        <p:nvSpPr>
          <p:cNvPr id="81" name="Segnaposto testo 80" descr="Casella di testo 6">
            <a:extLst>
              <a:ext uri="{FF2B5EF4-FFF2-40B4-BE49-F238E27FC236}">
                <a16:creationId xmlns="" xmlns:a16="http://schemas.microsoft.com/office/drawing/2014/main" id="{20AF018C-B174-4784-92DD-C6F82243E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1854520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</a:t>
            </a:r>
          </a:p>
          <a:p>
            <a:pPr algn="ctr"/>
            <a:r>
              <a:rPr lang="it-IT" sz="1400" dirty="0" smtClean="0">
                <a:latin typeface="Arial Black" panose="020B0A04020102020204" pitchFamily="34" charset="0"/>
              </a:rPr>
              <a:t>POSTUMI PERMANENTI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1.573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(11,9%)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Segnaposto testo 82" descr="Casella di testo 12">
            <a:extLst>
              <a:ext uri="{FF2B5EF4-FFF2-40B4-BE49-F238E27FC236}">
                <a16:creationId xmlns="" xmlns:a16="http://schemas.microsoft.com/office/drawing/2014/main" id="{00D92EDD-7E9E-4EED-BA2E-54685981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9877" y="4435473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DEFINIZIONE NEGATIVA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1.309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(9,9%)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5" name="Segnaposto testo 84" descr="Casella di testo 2">
            <a:extLst>
              <a:ext uri="{FF2B5EF4-FFF2-40B4-BE49-F238E27FC236}">
                <a16:creationId xmlns="" xmlns:a16="http://schemas.microsoft.com/office/drawing/2014/main" id="{3FC4A279-0805-442D-8439-A63AA77A4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7568" y="357403"/>
            <a:ext cx="3532681" cy="660485"/>
          </a:xfrm>
        </p:spPr>
        <p:txBody>
          <a:bodyPr rtlCol="0"/>
          <a:lstStyle/>
          <a:p>
            <a:pPr algn="ctr" rtl="0"/>
            <a:r>
              <a:rPr lang="it-IT" sz="1400" dirty="0" smtClean="0">
                <a:latin typeface="Arial Black" panose="020B0A04020102020204" pitchFamily="34" charset="0"/>
              </a:rPr>
              <a:t>INFORTUNI DENUNCIATI  TOTALI (SENZA ITINERE)</a:t>
            </a:r>
          </a:p>
          <a:p>
            <a:pPr algn="ctr" rtl="0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13.213</a:t>
            </a:r>
          </a:p>
          <a:p>
            <a:pPr algn="ctr" rtl="0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</a:p>
          <a:p>
            <a:pPr algn="ctr" rtl="0"/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79" name="Segnaposto testo 78" descr="Casella di testo 8">
            <a:extLst>
              <a:ext uri="{FF2B5EF4-FFF2-40B4-BE49-F238E27FC236}">
                <a16:creationId xmlns="" xmlns:a16="http://schemas.microsoft.com/office/drawing/2014/main" id="{3E9D8FE5-A272-4051-B80A-4322F21E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6435" y="2819609"/>
            <a:ext cx="3505200" cy="922212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dirty="0">
                <a:latin typeface="Arial Black" panose="020B0A04020102020204" pitchFamily="34" charset="0"/>
              </a:rPr>
              <a:t>INDENNITA’ TEMPORANEA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8.080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(61,1%)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7" name="Segnaposto testo 86" descr="Casella di testo 10">
            <a:extLst>
              <a:ext uri="{FF2B5EF4-FFF2-40B4-BE49-F238E27FC236}">
                <a16:creationId xmlns="" xmlns:a16="http://schemas.microsoft.com/office/drawing/2014/main" id="{BF733CB5-C8F7-407D-A995-B02E2D28C8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151" y="3861048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IN FRANCHIGIA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2.189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(16,6%)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9" name="Segnaposto testo 88" descr="Casella di testo 4">
            <a:extLst>
              <a:ext uri="{FF2B5EF4-FFF2-40B4-BE49-F238E27FC236}">
                <a16:creationId xmlns="" xmlns:a16="http://schemas.microsoft.com/office/drawing/2014/main" id="{F1F68025-3A80-41F6-923B-9AFF60E01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1837" y="1181195"/>
            <a:ext cx="2608489" cy="638307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MORTALI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(0,1%)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93" name="Segnaposto testo 92" descr="Casella di testo 16">
            <a:extLst>
              <a:ext uri="{FF2B5EF4-FFF2-40B4-BE49-F238E27FC236}">
                <a16:creationId xmlns="" xmlns:a16="http://schemas.microsoft.com/office/drawing/2014/main" id="{0ACF4605-6F59-4900-B25B-83CC42B98B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3581" y="5340557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APERTI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55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(0,4%)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5436" y="-6551"/>
            <a:ext cx="13736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it-IT" altLang="it-IT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4972694"/>
            <a:ext cx="4299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  <a:endParaRPr lang="it-IT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SENZA INFORTUNI IN ITINERE)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</a:t>
            </a: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TIPOLOGIA ESITO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Immagine 1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6852" y="26286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74469" y="1188536"/>
            <a:ext cx="2868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LECCO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sella di testo 96"/>
          <p:cNvSpPr txBox="1"/>
          <p:nvPr/>
        </p:nvSpPr>
        <p:spPr>
          <a:xfrm rot="2700000">
            <a:off x="11152037" y="286632"/>
            <a:ext cx="1176348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ANIMATA</a:t>
            </a:r>
          </a:p>
        </p:txBody>
      </p:sp>
      <p:sp>
        <p:nvSpPr>
          <p:cNvPr id="81" name="Segnaposto testo 80" descr="Casella di testo 6">
            <a:extLst>
              <a:ext uri="{FF2B5EF4-FFF2-40B4-BE49-F238E27FC236}">
                <a16:creationId xmlns="" xmlns:a16="http://schemas.microsoft.com/office/drawing/2014/main" id="{20AF018C-B174-4784-92DD-C6F82243E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1854520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</a:t>
            </a:r>
          </a:p>
          <a:p>
            <a:pPr algn="ctr"/>
            <a:r>
              <a:rPr lang="it-IT" sz="1400" dirty="0" smtClean="0">
                <a:latin typeface="Arial Black" panose="020B0A04020102020204" pitchFamily="34" charset="0"/>
              </a:rPr>
              <a:t>POSTUMI PERMANENTI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3.990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Segnaposto testo 82" descr="Casella di testo 12">
            <a:extLst>
              <a:ext uri="{FF2B5EF4-FFF2-40B4-BE49-F238E27FC236}">
                <a16:creationId xmlns="" xmlns:a16="http://schemas.microsoft.com/office/drawing/2014/main" id="{00D92EDD-7E9E-4EED-BA2E-54685981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9877" y="4435473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CON DEFINIZIONE NEGATIVA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4.813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5" name="Segnaposto testo 84" descr="Casella di testo 2">
            <a:extLst>
              <a:ext uri="{FF2B5EF4-FFF2-40B4-BE49-F238E27FC236}">
                <a16:creationId xmlns="" xmlns:a16="http://schemas.microsoft.com/office/drawing/2014/main" id="{3FC4A279-0805-442D-8439-A63AA77A4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7568" y="357403"/>
            <a:ext cx="3532681" cy="660485"/>
          </a:xfrm>
        </p:spPr>
        <p:txBody>
          <a:bodyPr rtlCol="0"/>
          <a:lstStyle/>
          <a:p>
            <a:pPr algn="ctr" rtl="0"/>
            <a:r>
              <a:rPr lang="it-IT" sz="1400" dirty="0" smtClean="0">
                <a:latin typeface="Arial Black" panose="020B0A04020102020204" pitchFamily="34" charset="0"/>
              </a:rPr>
              <a:t>INFORTUNI DENUNCIATI  TOTALI (SENZA ITINERE)</a:t>
            </a:r>
          </a:p>
          <a:p>
            <a:pPr algn="ctr" rtl="0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39.681</a:t>
            </a:r>
          </a:p>
          <a:p>
            <a:pPr algn="ctr" rtl="0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</a:p>
          <a:p>
            <a:pPr algn="ctr" rtl="0"/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79" name="Segnaposto testo 78" descr="Casella di testo 8">
            <a:extLst>
              <a:ext uri="{FF2B5EF4-FFF2-40B4-BE49-F238E27FC236}">
                <a16:creationId xmlns="" xmlns:a16="http://schemas.microsoft.com/office/drawing/2014/main" id="{3E9D8FE5-A272-4051-B80A-4322F21E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6435" y="2819609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dirty="0">
                <a:latin typeface="Arial Black" panose="020B0A04020102020204" pitchFamily="34" charset="0"/>
              </a:rPr>
              <a:t>INDENNITA’ TEMPORANEA</a:t>
            </a: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24.394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(61,5%)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7" name="Segnaposto testo 86" descr="Casella di testo 10">
            <a:extLst>
              <a:ext uri="{FF2B5EF4-FFF2-40B4-BE49-F238E27FC236}">
                <a16:creationId xmlns="" xmlns:a16="http://schemas.microsoft.com/office/drawing/2014/main" id="{BF733CB5-C8F7-407D-A995-B02E2D28C8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151" y="3861048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IN FRANCHIGIA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6.125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(15,4%)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89" name="Segnaposto testo 88" descr="Casella di testo 4">
            <a:extLst>
              <a:ext uri="{FF2B5EF4-FFF2-40B4-BE49-F238E27FC236}">
                <a16:creationId xmlns="" xmlns:a16="http://schemas.microsoft.com/office/drawing/2014/main" id="{F1F68025-3A80-41F6-923B-9AFF60E01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1837" y="1181195"/>
            <a:ext cx="2608489" cy="638307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MORTALI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28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(0,1%)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rtl="0"/>
            <a:endParaRPr lang="it-IT" dirty="0"/>
          </a:p>
        </p:txBody>
      </p:sp>
      <p:sp>
        <p:nvSpPr>
          <p:cNvPr id="93" name="Segnaposto testo 92" descr="Casella di testo 16">
            <a:extLst>
              <a:ext uri="{FF2B5EF4-FFF2-40B4-BE49-F238E27FC236}">
                <a16:creationId xmlns="" xmlns:a16="http://schemas.microsoft.com/office/drawing/2014/main" id="{0ACF4605-6F59-4900-B25B-83CC42B98B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3581" y="5340557"/>
            <a:ext cx="3505200" cy="905084"/>
          </a:xfrm>
        </p:spPr>
        <p:txBody>
          <a:bodyPr rtlCol="0"/>
          <a:lstStyle/>
          <a:p>
            <a:pPr algn="ctr"/>
            <a:r>
              <a:rPr lang="it-IT" sz="1400" dirty="0">
                <a:latin typeface="Arial Black" panose="020B0A04020102020204" pitchFamily="34" charset="0"/>
              </a:rPr>
              <a:t>INFORTUNI </a:t>
            </a:r>
            <a:r>
              <a:rPr lang="it-IT" sz="1400" dirty="0" smtClean="0">
                <a:latin typeface="Arial Black" panose="020B0A04020102020204" pitchFamily="34" charset="0"/>
              </a:rPr>
              <a:t>APERTI</a:t>
            </a:r>
            <a:endParaRPr lang="it-IT" sz="1400" dirty="0"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331</a:t>
            </a:r>
            <a:endParaRPr lang="it-IT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(0,8%)</a:t>
            </a:r>
            <a:endParaRPr lang="it-IT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5436" y="-6551"/>
            <a:ext cx="13736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4972694"/>
            <a:ext cx="4299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  <a:endParaRPr lang="it-IT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SENZA INFORTUNI IN ITINERE)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</a:t>
            </a:r>
            <a:r>
              <a:rPr lang="it-IT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TIPOLOGIA ESITO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3257" y="936859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Immagine 1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0326" y="35740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1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DEFINITI POSITIVAMENTE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</a:t>
            </a: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1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8570" y="994677"/>
            <a:ext cx="10080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Gli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INFORTUNI DEFINITI POSITIVAMENTE IN LUOGO DI LAVORO sono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quelli per i quali si è concluso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l’iter sanitario e amministrativo da parte dell’Istituto Assicuratore e che sono accaduti in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occasione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ed in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luogo di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lavoro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3885" y="707294"/>
            <a:ext cx="10080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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Sono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esclusi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dati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relativi a: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just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infortuni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addetti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ai servizi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domestici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just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infortuni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studenti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just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infortuni degli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sportivi professionisti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just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infortuni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itinere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  <a:p>
            <a:pPr algn="just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Sono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inclusi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gli infortuni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stradali,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ossia gli eventi lesivi causati dalla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circolazione stradale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 avvenuti in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occasione di 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lavoro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7681" y="777218"/>
            <a:ext cx="109433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ATS BRIANZA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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139 comuni ed una popolazione di circa 1.200.000 abitanti </a:t>
            </a:r>
            <a:r>
              <a:rPr lang="it-IT" sz="2800" b="1" i="1" dirty="0" smtClean="0">
                <a:latin typeface="Arial Black" panose="020B0A04020102020204" pitchFamily="34" charset="0"/>
              </a:rPr>
              <a:t>(ISTAT 2018) </a:t>
            </a:r>
            <a:endParaRPr lang="it-IT" sz="4000" dirty="0" smtClean="0"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7681" y="2451734"/>
            <a:ext cx="108843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Provincia di MONZA e BRIANZA 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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55 comuni ed una popolazione di circa 874.000 abitanti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(ISTAT 2018) 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7681" y="4217691"/>
            <a:ext cx="10943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>
                <a:latin typeface="Arial Black" panose="020B0A04020102020204" pitchFamily="34" charset="0"/>
              </a:rPr>
              <a:t>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LECCO 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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85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comuni ed una popolazione di circa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337.000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abitanti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(ISTAT 2018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36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76748" y="396312"/>
            <a:ext cx="10780294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IN OCCASIONE DI LAVORO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87645" y="2165684"/>
            <a:ext cx="3454175" cy="3428443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266087" y="2165684"/>
            <a:ext cx="3422091" cy="3520685"/>
          </a:xfrm>
          <a:prstGeom prst="ellipse">
            <a:avLst/>
          </a:prstGeom>
          <a:solidFill>
            <a:srgbClr val="FF33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348801" y="2249905"/>
            <a:ext cx="3406051" cy="3436464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31519" y="2845929"/>
            <a:ext cx="2166426" cy="206795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944979" y="2845929"/>
            <a:ext cx="2115366" cy="20679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968613" y="2934161"/>
            <a:ext cx="2166426" cy="2067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97485" y="156395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(SENZA INFORTUNI IN ITINERE)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61909" y="1491609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(SENZA INFORTUNI IN ITINERE)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39824" y="1400678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(SENZA INFORTUNI IN ITINERE)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14107" y="2321141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26.468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62581" y="2304181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13.213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503465" y="2356610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39.681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625705" y="3174045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05267" y="3252557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371933" y="3268773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331363" y="3791993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18.752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(70,8%)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33302" y="3807743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9.660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(73,1%)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411745" y="3905694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28.412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(71,6%)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36373" y="586944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MONZA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03039" y="593433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LECCO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709099" y="593433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Immagine 24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930" y="20130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1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757274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28.412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5136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DEFINITI POSITIVAMENTE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</a:t>
            </a: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LAVORO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59918"/>
              </p:ext>
            </p:extLst>
          </p:nvPr>
        </p:nvGraphicFramePr>
        <p:xfrm>
          <a:off x="365761" y="1384663"/>
          <a:ext cx="1159981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365761" y="114042"/>
            <a:ext cx="10337074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LAVORO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GESTIONE INAIL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3488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8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DEFINITI POSITIVAMENTE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239150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lang="it-IT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IN OCCASIONE DI LAVORO (INDUSTRIA E SERVIZI)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AREA EVENTO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358789"/>
              </p:ext>
            </p:extLst>
          </p:nvPr>
        </p:nvGraphicFramePr>
        <p:xfrm>
          <a:off x="1415480" y="1466946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276" y="5955565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9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218432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27.074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75522" y="299335"/>
            <a:ext cx="10780294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DISTINTI PER AREA EVENTO (ANNI 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165407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IN OCCASIONE DI LAVORO (INDUSTRIA E SERVIZI)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EVENTO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118172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2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510" y="1538891"/>
            <a:ext cx="2055889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314" y="1585451"/>
            <a:ext cx="1536412" cy="502855"/>
          </a:xfrm>
        </p:spPr>
        <p:txBody>
          <a:bodyPr rtlCol="0">
            <a:no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039687" y="1757748"/>
            <a:ext cx="1970179" cy="91215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5753" y="1414991"/>
            <a:ext cx="2012045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TRASPORTO E MAGAZZINAGGIO</a:t>
            </a: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28660" y="1600625"/>
            <a:ext cx="2139751" cy="8226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SANITA’</a:t>
            </a: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10.496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(38,8%)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3.321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(12,3%)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2.595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2.193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(8,1%)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2.007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6.462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(23,8%)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823573" y="-52497"/>
            <a:ext cx="10337074" cy="103848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</a:t>
            </a:r>
            <a:b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(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27.074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950" y="590705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5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68458" y="1669829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METALLURGIA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4628" y="1155507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ARTICOLI GOMMA E PLASTICA</a:t>
            </a: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40928" y="1490470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3.326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(31,7%)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1.485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(14,1%)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1.020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791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(7,5%)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689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3.185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(30,4%)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91446" y="79086"/>
            <a:ext cx="11943237" cy="103848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DEL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b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ATTIVITA’ MANIFATTURIERE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10.496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590002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77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81872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27.074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6942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(INDUSTRIA E SERVIZI)</a:t>
            </a:r>
            <a:r>
              <a:rPr lang="it-IT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SESSO 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4401" y="889844"/>
            <a:ext cx="1064833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Per tale elaborazione è stato utilizzato il sistema informativo integrato nazionale per la prevenzione degli infortuni e delle patologie nei luoghi di lavoro, denominato “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Flussi informativi INAIL – Regioni e Province autonome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   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132984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IN OCCASIONE DI LAVORO (INDUSTRIA E </a:t>
            </a:r>
            <a:r>
              <a:rPr kumimoji="0" lang="it-IT" sz="2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SERVIZI)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kumimoji="0" lang="it-IT" sz="2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PER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ANNO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EVENTO E SESSO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9821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8786" y="580915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149169" y="1347002"/>
            <a:ext cx="181534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7042" y="239150"/>
            <a:ext cx="1095554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E SERVIZI) DISTINTI PER CLASSI ETA’ (ANNI 2014 - 2018)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791434"/>
              </p:ext>
            </p:extLst>
          </p:nvPr>
        </p:nvGraphicFramePr>
        <p:xfrm>
          <a:off x="906261" y="142684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13433" y="5873034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4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3" y="1494440"/>
            <a:ext cx="4992782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421085" y="2894041"/>
            <a:ext cx="2013725" cy="1869161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90671" y="3231834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39597" y="3807387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(0,1%)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17.881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15.553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(87%)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2.308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(12,8%)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693174" y="3866"/>
            <a:ext cx="11030343" cy="14105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5292" y="594921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83091" y="4893865"/>
            <a:ext cx="2291957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MONZA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2" y="1494440"/>
            <a:ext cx="4978203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473337" y="2848742"/>
            <a:ext cx="1961473" cy="1881225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0276" y="3184676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69400" y="3738246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(0,1%)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9.193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7.708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(83,8%)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1.479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(16,1%)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192378" y="16963"/>
            <a:ext cx="12056918" cy="90854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260" y="600147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28382" y="4716959"/>
            <a:ext cx="2291957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PROVINCIA  LECCO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51161" y="706901"/>
            <a:ext cx="6358597" cy="612648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82682" y="1494440"/>
            <a:ext cx="4978203" cy="46390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659923" y="2053883"/>
            <a:ext cx="3513406" cy="3432517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395245" y="2764158"/>
            <a:ext cx="2039565" cy="1977040"/>
          </a:xfrm>
          <a:prstGeom prst="ellipse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25680" y="1072827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TOTALI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9923" y="1534492"/>
            <a:ext cx="35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INDENNITA’ TEMPORANEA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36733" y="2250704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CON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97961" y="3198157"/>
            <a:ext cx="328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MORTALI</a:t>
            </a:r>
          </a:p>
          <a:p>
            <a:pPr algn="ctr"/>
            <a:endParaRPr lang="it-IT" sz="1400" dirty="0"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72624" y="3752678"/>
            <a:ext cx="328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(0,1%)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465946" y="1406770"/>
            <a:ext cx="1906650" cy="258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291708" y="1242735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27.074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(100%)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712609" y="2235704"/>
            <a:ext cx="17971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509758" y="2051038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23.261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(85,9%)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549110" y="3015789"/>
            <a:ext cx="2606517" cy="308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45211" y="2846530"/>
            <a:ext cx="128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3.787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(14%)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112724" y="33072"/>
            <a:ext cx="12056918" cy="141050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DISTINTI PER TIPOLOGIA ESITO (ANNI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Immagine 17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5342" y="612398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428382" y="4626431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47484" y="106753"/>
            <a:ext cx="12595122" cy="1522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IN OCCASIONE DI LAVORO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(INDUSTRIA E SERVIZI) CON INDENNITA’ TEMPORANEA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ANNO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ED AREA EVENTO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04245"/>
              </p:ext>
            </p:extLst>
          </p:nvPr>
        </p:nvGraphicFramePr>
        <p:xfrm>
          <a:off x="981904" y="151104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2721" y="5961884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31002"/>
              </p:ext>
            </p:extLst>
          </p:nvPr>
        </p:nvGraphicFramePr>
        <p:xfrm>
          <a:off x="1" y="3135480"/>
          <a:ext cx="12191999" cy="24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8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424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2014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2015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  <a:endParaRPr lang="it-IT" sz="2000" b="1" i="0" u="none" strike="noStrike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it-IT" sz="2000" b="1" i="1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i="1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TEMPORANEA</a:t>
                      </a:r>
                    </a:p>
                    <a:p>
                      <a:pPr algn="l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4.939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4.861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4.696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4.426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4.339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23.261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1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PROGNOSI ≤ 40 </a:t>
                      </a:r>
                      <a:r>
                        <a:rPr lang="it-IT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GG</a:t>
                      </a:r>
                    </a:p>
                    <a:p>
                      <a:pPr algn="l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4.595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4.517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4.305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4.087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3.986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21.490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92,4</a:t>
                      </a:r>
                      <a:endParaRPr lang="it-IT" sz="2000" b="1" i="1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PROGNOSI&gt; 40 </a:t>
                      </a:r>
                      <a:r>
                        <a:rPr lang="it-IT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GG</a:t>
                      </a:r>
                    </a:p>
                    <a:p>
                      <a:pPr algn="l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344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344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391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339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353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1.771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7,6</a:t>
                      </a:r>
                      <a:endParaRPr lang="it-IT" sz="2000" b="1" i="1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553" y="215087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INDENNITA’ TEMPORANEA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ANNO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EVENTO E GRAVITA’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0015" y="215087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70126" y="2281800"/>
            <a:ext cx="254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0439" y="2281800"/>
            <a:ext cx="21385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8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6847" y="111848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ANNO ED AREA EVENTO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578261"/>
              </p:ext>
            </p:extLst>
          </p:nvPr>
        </p:nvGraphicFramePr>
        <p:xfrm>
          <a:off x="790175" y="1673424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0015" y="5988009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8795584" y="1451505"/>
            <a:ext cx="2583543" cy="76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000000"/>
                </a:solidFill>
                <a:latin typeface="Arial Black" panose="020B0A04020102020204" pitchFamily="34" charset="0"/>
              </a:rPr>
              <a:t>VALORE MAX RAGGIUNGIBILE IN CONSIDERAZIONE DEI 184 CASI ANCORA APERTI E DA DEFINIRE</a:t>
            </a:r>
          </a:p>
        </p:txBody>
      </p:sp>
    </p:spTree>
    <p:extLst>
      <p:ext uri="{BB962C8B-B14F-4D97-AF65-F5344CB8AC3E}">
        <p14:creationId xmlns:p14="http://schemas.microsoft.com/office/powerpoint/2010/main" val="4245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09693"/>
              </p:ext>
            </p:extLst>
          </p:nvPr>
        </p:nvGraphicFramePr>
        <p:xfrm>
          <a:off x="0" y="2743465"/>
          <a:ext cx="12192002" cy="376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3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2014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2015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2016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2017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2018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totale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%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Permanente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839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777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755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792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624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3.787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cap="small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postumi  1 - 33 </a:t>
                      </a:r>
                      <a:r>
                        <a:rPr lang="it-IT" sz="2000" b="1" cap="small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gradi</a:t>
                      </a:r>
                    </a:p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829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772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748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781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620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3.750</a:t>
                      </a:r>
                      <a:endParaRPr lang="it-IT" sz="20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99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cap="small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postumi  34 - 59 </a:t>
                      </a:r>
                      <a:r>
                        <a:rPr lang="it-IT" sz="2000" b="1" cap="small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gradi</a:t>
                      </a:r>
                    </a:p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8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3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1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21</a:t>
                      </a:r>
                      <a:endParaRPr lang="it-IT" sz="20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0,6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cap="small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postumi  60 - 100 </a:t>
                      </a:r>
                      <a:r>
                        <a:rPr lang="it-IT" sz="2000" b="1" cap="small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gradi</a:t>
                      </a:r>
                    </a:p>
                    <a:p>
                      <a:pPr marL="698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3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4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4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3</a:t>
                      </a:r>
                      <a:endParaRPr lang="it-IT" sz="20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16</a:t>
                      </a:r>
                      <a:endParaRPr lang="it-IT" sz="20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0,4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53" y="215087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POSTUMI PERMANENTI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ANNO EVENTO E GRAVITA’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0015" y="215087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12955" y="2075323"/>
            <a:ext cx="21385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1455" y="2106100"/>
            <a:ext cx="254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766" y="170842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ESITO MORTALE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ANNO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 AREA EVENTO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321147"/>
              </p:ext>
            </p:extLst>
          </p:nvPr>
        </p:nvGraphicFramePr>
        <p:xfrm>
          <a:off x="589728" y="1673424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0015" y="5819474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1338" y="1412358"/>
            <a:ext cx="10648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Il sistema, attivato a partire dal 2002, è il frutto di un protocollo d’intesa sottoscritto tra INAIL e Regioni e Province Autonome ed è utilizzato per la programmazione delle attività previste dai Progetti regionali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7202"/>
              </p:ext>
            </p:extLst>
          </p:nvPr>
        </p:nvGraphicFramePr>
        <p:xfrm>
          <a:off x="0" y="4379759"/>
          <a:ext cx="12192002" cy="1431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2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0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2014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2015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2016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2017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2018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totale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%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 </a:t>
                      </a:r>
                      <a:endParaRPr lang="it-IT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cap="small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MORTALE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4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6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7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26</a:t>
                      </a:r>
                      <a:endParaRPr lang="it-IT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it-IT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53" y="215087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ESITO MORTALE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ANNO EVENTO E GRAVITA’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Immagine 3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0015" y="215087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66887" y="3343684"/>
            <a:ext cx="254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8386" y="3343684"/>
            <a:ext cx="21385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7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8" y="1796370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DEFINITI POSITIVAMENTE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 ESITO MORTALE</a:t>
            </a: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90344"/>
              </p:ext>
            </p:extLst>
          </p:nvPr>
        </p:nvGraphicFramePr>
        <p:xfrm>
          <a:off x="365761" y="1118836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4199101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6942" y="594796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215961"/>
            <a:ext cx="10780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ESITO MORTALE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SESSO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7042" y="239150"/>
            <a:ext cx="1095554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IN OCCASIONE DI LAVORO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CON ESITO MORTALE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CLASSI ETA’ (ANNI 2014 - 2018)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45562"/>
              </p:ext>
            </p:extLst>
          </p:nvPr>
        </p:nvGraphicFramePr>
        <p:xfrm>
          <a:off x="1415480" y="1673424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3365" y="31572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0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04" y="1507369"/>
            <a:ext cx="2157073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867" y="1631426"/>
            <a:ext cx="1640032" cy="502855"/>
          </a:xfrm>
        </p:spPr>
        <p:txBody>
          <a:bodyPr rtlCol="0">
            <a:no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256899" y="1653816"/>
            <a:ext cx="1633777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FORNITURA ACQUA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9187" y="1350174"/>
            <a:ext cx="2112225" cy="920249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TRASPORTO E MAGAZZINAGGIO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108435" y="1582892"/>
            <a:ext cx="1980200" cy="8226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(34,6%)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(19,2%)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(15,3%)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71756" y="57151"/>
            <a:ext cx="11855846" cy="1038480"/>
          </a:xfrm>
        </p:spPr>
        <p:txBody>
          <a:bodyPr rtlCol="0">
            <a:normAutofit fontScale="900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</a:t>
            </a:r>
            <a:b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 ESITO MORTALE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(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26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950" y="588337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785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68457" y="1706134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METALLURGIA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242" y="1324235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32216" y="1381845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ARTICOLI GOMMA E PLASTICA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(33,3%)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(11,1%)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2344"/>
          </a:xfrm>
          <a:noFill/>
        </p:spPr>
        <p:txBody>
          <a:bodyPr rtlCol="0"/>
          <a:lstStyle/>
          <a:p>
            <a:pPr algn="ctr"/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(11,1%)</a:t>
            </a: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2344"/>
          </a:xfrm>
          <a:noFill/>
        </p:spPr>
        <p:txBody>
          <a:bodyPr rtlCol="0"/>
          <a:lstStyle/>
          <a:p>
            <a:pPr algn="ctr"/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(11,1%)</a:t>
            </a: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2344"/>
          </a:xfrm>
          <a:noFill/>
        </p:spPr>
        <p:txBody>
          <a:bodyPr rtlCol="0"/>
          <a:lstStyle/>
          <a:p>
            <a:pPr algn="ctr"/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(11,1%)</a:t>
            </a: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(22,2%)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-33875" y="11829"/>
            <a:ext cx="11940895" cy="103848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</a:t>
            </a: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 </a:t>
            </a: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ESITO MORTALE 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SETTORE ATTIVITA’ MANIFATTURIERE </a:t>
            </a:r>
            <a:b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S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(ANNI 2014 - 2018)</a:t>
            </a:r>
            <a:endParaRPr lang="it-IT" altLang="it-IT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647763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851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666706"/>
              </p:ext>
            </p:extLst>
          </p:nvPr>
        </p:nvGraphicFramePr>
        <p:xfrm>
          <a:off x="314645" y="1077313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277983" y="242826"/>
            <a:ext cx="11636478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 ESITO MORTALE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STRADALI E NON STRADALI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sellaDiTesto 1"/>
          <p:cNvSpPr txBox="1"/>
          <p:nvPr/>
        </p:nvSpPr>
        <p:spPr>
          <a:xfrm>
            <a:off x="5207187" y="4143682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26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352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5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856085" y="194385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DEFINITI POSITIVAMENTE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TIPO STRADALE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</a:p>
          <a:p>
            <a:pPr algn="ctr">
              <a:lnSpc>
                <a:spcPct val="150000"/>
              </a:lnSpc>
              <a:defRPr/>
            </a:pPr>
            <a:endParaRPr lang="it-IT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628458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3"/>
          <p:cNvSpPr txBox="1">
            <a:spLocks/>
          </p:cNvSpPr>
          <p:nvPr/>
        </p:nvSpPr>
        <p:spPr>
          <a:xfrm>
            <a:off x="365761" y="95342"/>
            <a:ext cx="11599816" cy="10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</a:t>
            </a: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STRADALI E NON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STRADALI 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27.074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352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4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2034683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lang="it-IT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IN OCCASIONE DI LAVORO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 TIPO STRADALE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781888"/>
              </p:ext>
            </p:extLst>
          </p:nvPr>
        </p:nvGraphicFramePr>
        <p:xfrm>
          <a:off x="896367" y="1432662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5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POSIZIONI ASSICURATIVE TERRITORIALI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alt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(P.A.T.)</a:t>
            </a:r>
            <a:endParaRPr lang="it-IT" alt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5684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519100"/>
              </p:ext>
            </p:extLst>
          </p:nvPr>
        </p:nvGraphicFramePr>
        <p:xfrm>
          <a:off x="365762" y="1035663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4110504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1.615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910" y="594586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161668"/>
            <a:ext cx="11599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DEFINITI POSITIVAMENTE IN OCCASIONE DI LAVORO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 DI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STRADALE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132735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E SERVIZI) DI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EVENTO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394224"/>
              </p:ext>
            </p:extLst>
          </p:nvPr>
        </p:nvGraphicFramePr>
        <p:xfrm>
          <a:off x="1127448" y="1282461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95537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1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510" y="1538891"/>
            <a:ext cx="2055889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TRASPORTO E MAGAZZINAGGIO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314" y="1585451"/>
            <a:ext cx="1536412" cy="502855"/>
          </a:xfrm>
        </p:spPr>
        <p:txBody>
          <a:bodyPr rtlCol="0">
            <a:no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COMMERCIO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4039687" y="1757748"/>
            <a:ext cx="1970179" cy="91215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5753" y="1414991"/>
            <a:ext cx="2012045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18247" y="1372460"/>
            <a:ext cx="2139751" cy="8226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NOLEGGIO E AGENZIE DI VIAGGIO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(18,7%)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(14,6%)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229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(14,2%)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(13,4%)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489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(30,3%)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392222" y="-52497"/>
            <a:ext cx="11535380" cy="1038480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E SERVIZI)</a:t>
            </a:r>
            <a:b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STRADALE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(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2014 - 2018)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1.615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9377" y="5949771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555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370000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3968458" y="1669829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4628" y="1155507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PRODOTTI FARMACEUTICI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40928" y="1490470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INDUSTRIA ALIMENTARE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1447" y="3309314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38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(17,5%)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(11,5%)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16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(7,4%)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(6,5%)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111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(51,1%)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-187036" y="-29163"/>
            <a:ext cx="12379036" cy="1038480"/>
          </a:xfrm>
        </p:spPr>
        <p:txBody>
          <a:bodyPr rtlCol="0">
            <a:noAutofit/>
          </a:bodyPr>
          <a:lstStyle/>
          <a:p>
            <a:pPr lvl="0">
              <a:lnSpc>
                <a:spcPct val="150000"/>
              </a:lnSpc>
              <a:spcAft>
                <a:spcPts val="700"/>
              </a:spcAft>
              <a:defRPr/>
            </a:pP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E SERVIZI) </a:t>
            </a:r>
            <a:b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</a:t>
            </a: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STRADALE</a:t>
            </a: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ATTIVITA’ MANIFATTURIERE </a:t>
            </a:r>
            <a:b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S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(ANNI 2014 - 2018)</a:t>
            </a:r>
            <a:endParaRPr lang="it-IT" altLang="it-IT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217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5940988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03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39150"/>
            <a:ext cx="11871696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E SERVIZI)</a:t>
            </a:r>
          </a:p>
          <a:p>
            <a:pPr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STRADALE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SETTORE ATECO (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2018)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6358"/>
              </p:ext>
            </p:extLst>
          </p:nvPr>
        </p:nvGraphicFramePr>
        <p:xfrm>
          <a:off x="0" y="1441354"/>
          <a:ext cx="1119051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7069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39150"/>
            <a:ext cx="11871696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DEL SETTORE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 MANIFATTURIERE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 TIPO STRADALE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SETTORE ATECO (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2018)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74481"/>
              </p:ext>
            </p:extLst>
          </p:nvPr>
        </p:nvGraphicFramePr>
        <p:xfrm>
          <a:off x="0" y="1441354"/>
          <a:ext cx="118716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605443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9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1018315" y="1737377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DEFINITI POSITIVAMENTE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(INDUSTRIA E SERVIZI)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CARICO DI LAVORATORI STRANIERI</a:t>
            </a: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3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91501"/>
              </p:ext>
            </p:extLst>
          </p:nvPr>
        </p:nvGraphicFramePr>
        <p:xfrm>
          <a:off x="365761" y="900332"/>
          <a:ext cx="11599816" cy="55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5258303" y="3963573"/>
            <a:ext cx="1814732" cy="506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27.074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Immagine 6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5424" y="584236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65761" y="328832"/>
            <a:ext cx="10780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(INDUSTRIA E SERVIZI)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NAZIONALITA’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9991" y="214316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 IN OCCASIONE DI LAVORO (INDUSTRIA E SERVIZI)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EVENTO E NAZIONALITA’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214036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1456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136107" y="1438442"/>
            <a:ext cx="181534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747" y="224402"/>
            <a:ext cx="11939450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(INDUSTRIA E SERVIZI) </a:t>
            </a:r>
          </a:p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CARICO DI LAVORATORI STRANIERI DISTINTI PER PAESE DI ORIGINE (ANNI 2014 - 2018)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37163"/>
              </p:ext>
            </p:extLst>
          </p:nvPr>
        </p:nvGraphicFramePr>
        <p:xfrm>
          <a:off x="906261" y="142684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2972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5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7463" y="1804765"/>
            <a:ext cx="10205884" cy="22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 </a:t>
            </a:r>
            <a:r>
              <a:rPr kumimoji="0" lang="it-IT" alt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charset="-128"/>
                <a:cs typeface="Arial" panose="020B0604020202020204" pitchFamily="34" charset="0"/>
              </a:rPr>
              <a:t>L’INAIL conteggia le aziende presenti nell’ambito di uno specifico ambito territoriale in termini di Unità P.A.T.</a:t>
            </a:r>
          </a:p>
        </p:txBody>
      </p:sp>
    </p:spTree>
    <p:extLst>
      <p:ext uri="{BB962C8B-B14F-4D97-AF65-F5344CB8AC3E}">
        <p14:creationId xmlns:p14="http://schemas.microsoft.com/office/powerpoint/2010/main" val="1134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16194" y="199568"/>
            <a:ext cx="13229304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IN OCCASIONE DI LAVORO (INDUSTRIA E SERVIZI)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 INDENNITA’ TEMPORANEA DISTINTI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EVENTO E NAZIONALITA’</a:t>
            </a: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63924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1456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136107" y="1438442"/>
            <a:ext cx="181534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8405" y="214316"/>
            <a:ext cx="11815190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INFORTUNI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DEFINITI POSITIVAMENTE IN OCCASIONE DI LAVORO (INDUSTRIA E SERVIZI)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CON POSTUMI PERMANENTI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DISTINTI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PER ANNO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EVENTO E NAZIONALIT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A’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343734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4575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136107" y="1438442"/>
            <a:ext cx="181534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7609" y="214316"/>
            <a:ext cx="11566855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 POSITIVAMENTE IN OCCASIONE DI LAVORO (INDUSTRIA E SERVIZI)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 ESITO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MORTALE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ANNO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EVENTO E NAZIONAL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ITA’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772100"/>
              </p:ext>
            </p:extLst>
          </p:nvPr>
        </p:nvGraphicFramePr>
        <p:xfrm>
          <a:off x="1127448" y="1270430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1456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136107" y="1438442"/>
            <a:ext cx="181534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510" y="1538891"/>
            <a:ext cx="2055889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ATTIVITA’ MANIFATTURIERE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7822" y="1741304"/>
            <a:ext cx="2025439" cy="502855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COSTRUZIONI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2036425" y="1437707"/>
            <a:ext cx="1970179" cy="91215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TRASPORTO E MAGAZZINAGGIO</a:t>
            </a: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7864" y="4760267"/>
            <a:ext cx="1921343" cy="920249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SANITA’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6078229" y="1229970"/>
            <a:ext cx="2139751" cy="822638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NOLEGGIO E </a:t>
            </a:r>
          </a:p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AGENZIE DI VIAGGIO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1757" y="3375019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1.872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(37,7%)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579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(11,7%)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542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(10,9%)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437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(8,8%)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410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(8,3%)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4120" y="293040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1.127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(22,6%)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71758" y="-52497"/>
            <a:ext cx="11690252" cy="103848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(INDUSTRIA E SERVIZI) </a:t>
            </a:r>
            <a:b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CARICO DI LAVORATORI STRANIERI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SETTORE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ATECO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it-IT" alt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54347" y="4544824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62819" y="5341740"/>
            <a:ext cx="235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4.967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Immagine 23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9138" y="5919604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7997101" y="1617069"/>
            <a:ext cx="2139751" cy="822638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SANITA’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70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testo 127">
            <a:extLst>
              <a:ext uri="{FF2B5EF4-FFF2-40B4-BE49-F238E27FC236}">
                <a16:creationId xmlns="" xmlns:a16="http://schemas.microsoft.com/office/drawing/2014/main" id="{FB742829-A557-E84E-A672-4D9B38EC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9042">
            <a:off x="29606" y="1535757"/>
            <a:ext cx="1952740" cy="103372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FABBRICAZIONE PRODOTTI IN METALLO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Segnaposto testo 128">
            <a:extLst>
              <a:ext uri="{FF2B5EF4-FFF2-40B4-BE49-F238E27FC236}">
                <a16:creationId xmlns="" xmlns:a16="http://schemas.microsoft.com/office/drawing/2014/main" id="{C806BE40-8246-6F46-93E1-8B400E56B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4758" y="1278136"/>
            <a:ext cx="2281663" cy="10424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APPARECCHIATURE E MACCHINARI </a:t>
            </a: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0" name="Segnaposto testo 129">
            <a:extLst>
              <a:ext uri="{FF2B5EF4-FFF2-40B4-BE49-F238E27FC236}">
                <a16:creationId xmlns="" xmlns:a16="http://schemas.microsoft.com/office/drawing/2014/main" id="{F9DB03D8-6632-FB40-A816-D558522EC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9042">
            <a:off x="7413677" y="4389679"/>
            <a:ext cx="2198168" cy="912154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METALLURGIA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1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3943" y="1346719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ARTICOLI GOMMA E PLASTICA</a:t>
            </a:r>
          </a:p>
        </p:txBody>
      </p:sp>
      <p:sp>
        <p:nvSpPr>
          <p:cNvPr id="132" name="Segnaposto testo 131">
            <a:extLst>
              <a:ext uri="{FF2B5EF4-FFF2-40B4-BE49-F238E27FC236}">
                <a16:creationId xmlns="" xmlns:a16="http://schemas.microsoft.com/office/drawing/2014/main" id="{98CD677E-1B84-AF48-BD34-FE9687ADA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96341">
            <a:off x="8040928" y="1490470"/>
            <a:ext cx="2115215" cy="52312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FABBRICAZIONE MOBILI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" name="Segnaposto testo 132">
            <a:extLst>
              <a:ext uri="{FF2B5EF4-FFF2-40B4-BE49-F238E27FC236}">
                <a16:creationId xmlns="" xmlns:a16="http://schemas.microsoft.com/office/drawing/2014/main" id="{7548ED6F-BE1B-8D4C-9C9C-9C0333865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216274">
            <a:off x="10224303" y="1833823"/>
            <a:ext cx="1688970" cy="508965"/>
          </a:xfrm>
        </p:spPr>
        <p:txBody>
          <a:bodyPr rtlCol="0">
            <a:normAutofit/>
          </a:bodyPr>
          <a:lstStyle/>
          <a:p>
            <a:pPr rtl="0"/>
            <a:r>
              <a:rPr lang="it-IT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ALTRO</a:t>
            </a:r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Segnaposto testo 152">
            <a:extLst>
              <a:ext uri="{FF2B5EF4-FFF2-40B4-BE49-F238E27FC236}">
                <a16:creationId xmlns="" xmlns:a16="http://schemas.microsoft.com/office/drawing/2014/main" id="{E513B673-0C1C-FE4C-B34A-16C4A7E230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it-IT" dirty="0" smtClean="0"/>
              <a:t>15.577</a:t>
            </a:r>
          </a:p>
          <a:p>
            <a:pPr rtl="0"/>
            <a:r>
              <a:rPr lang="it-IT" dirty="0" smtClean="0"/>
              <a:t>(20,2%)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97421" y="3365540"/>
            <a:ext cx="11690252" cy="19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4653" y="2831223"/>
            <a:ext cx="1273055" cy="600164"/>
          </a:xfrm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642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(34,3%)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476670" y="2765376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299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56949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235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(12,6%)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551014" y="2850123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218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(11,6%)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62009" y="2822999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81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(4,3%)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egnaposto testo 160">
            <a:extLst>
              <a:ext uri="{FF2B5EF4-FFF2-40B4-BE49-F238E27FC236}">
                <a16:creationId xmlns="" xmlns:a16="http://schemas.microsoft.com/office/drawing/2014/main" id="{D9CE29D1-59A7-954A-A57B-B7A11E6253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08644" y="2923934"/>
            <a:ext cx="1273055" cy="600164"/>
          </a:xfrm>
          <a:noFill/>
        </p:spPr>
        <p:txBody>
          <a:bodyPr rtlCol="0"/>
          <a:lstStyle/>
          <a:p>
            <a:pPr algn="ctr" rtl="0"/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397</a:t>
            </a:r>
          </a:p>
          <a:p>
            <a:pPr algn="ctr" rtl="0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(21,2%)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itolo 3"/>
          <p:cNvSpPr>
            <a:spLocks noGrp="1"/>
          </p:cNvSpPr>
          <p:nvPr>
            <p:ph type="title"/>
          </p:nvPr>
        </p:nvSpPr>
        <p:spPr>
          <a:xfrm>
            <a:off x="53230" y="132122"/>
            <a:ext cx="11978633" cy="103848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 IN OCCASIONE DI LAVORO (INDUSTRIA E SERVIZI) </a:t>
            </a:r>
            <a:b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SETTORE ATTIVITA’ MANIFATTURIERE A </a:t>
            </a: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CARICO DI LAVORATORI 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STRANIERI</a:t>
            </a: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</a:t>
            </a:r>
            <a:r>
              <a:rPr lang="it-IT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 S</a:t>
            </a:r>
            <a:r>
              <a:rPr lang="it-IT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ETTORE ATECO </a:t>
            </a:r>
            <a:r>
              <a:rPr lang="it-IT" sz="1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ANNI 2014 - 2018)</a:t>
            </a:r>
            <a:br>
              <a:rPr lang="it-IT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it-IT" altLang="it-IT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64708" y="4462299"/>
            <a:ext cx="2730592" cy="14210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 descr="Cerchio livello superiore">
            <a:extLst>
              <a:ext uri="{FF2B5EF4-FFF2-40B4-BE49-F238E27FC236}">
                <a16:creationId xmlns=""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270298" y="3843970"/>
            <a:ext cx="2919412" cy="29194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84022" y="4398487"/>
            <a:ext cx="2291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ATS BRIANZA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66421" y="4970646"/>
            <a:ext cx="31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ATTIVITA’ MANIFATTURIERE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66421" y="5895892"/>
            <a:ext cx="312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1.872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ATS_Brian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48" y="591942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egnaposto testo 130">
            <a:extLst>
              <a:ext uri="{FF2B5EF4-FFF2-40B4-BE49-F238E27FC236}">
                <a16:creationId xmlns="" xmlns:a16="http://schemas.microsoft.com/office/drawing/2014/main" id="{B16D21D0-8C2C-BA4B-AD11-EAE90533A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5953" y="1516555"/>
            <a:ext cx="1921343" cy="920249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METALLURGIA</a:t>
            </a:r>
            <a:endParaRPr lang="it-IT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39150"/>
            <a:ext cx="11871696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INFORTUNI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 </a:t>
            </a: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</a:t>
            </a:r>
            <a:b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CARICO DI LAVORATORI STRANIERI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SETTORE ATECO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2014 - 2018)</a:t>
            </a:r>
            <a:b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it-IT" alt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31444"/>
              </p:ext>
            </p:extLst>
          </p:nvPr>
        </p:nvGraphicFramePr>
        <p:xfrm>
          <a:off x="-1" y="1441354"/>
          <a:ext cx="1201993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70693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3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39150"/>
            <a:ext cx="11871696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POSITIVAMENTE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OCCASIONE DI LAVORO (INDUSTRIA 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SERVIZI) DEL SETTORE </a:t>
            </a:r>
            <a:r>
              <a:rPr lang="it-IT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ATTIVITA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 MANIFATTURIERE A CARICO DI LAVORATORI STRANIERI </a:t>
            </a:r>
            <a:b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SETTORE ATECO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2014 - 2018)</a:t>
            </a:r>
            <a:b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it-IT" alt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24194"/>
              </p:ext>
            </p:extLst>
          </p:nvPr>
        </p:nvGraphicFramePr>
        <p:xfrm>
          <a:off x="0" y="1441354"/>
          <a:ext cx="118716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605443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723349" y="2578035"/>
            <a:ext cx="10337074" cy="1038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GLI INFORTUNI IN ITINERE</a:t>
            </a:r>
          </a:p>
          <a:p>
            <a:pPr algn="ctr">
              <a:lnSpc>
                <a:spcPct val="150000"/>
              </a:lnSpc>
              <a:defRPr/>
            </a:pPr>
            <a:endParaRPr lang="it-IT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magine 2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10" y="339892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5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66274" y="422793"/>
            <a:ext cx="10780294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IN ITINERE DEFINITI POSITIVAMENTE</a:t>
            </a:r>
            <a:endParaRPr lang="it-IT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Aft>
                <a:spcPts val="70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DISTINTI PER AREA EVENTO (ANNI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lang="it-IT" altLang="it-IT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87645" y="2165684"/>
            <a:ext cx="3454175" cy="3428443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266087" y="2165684"/>
            <a:ext cx="3422091" cy="3520685"/>
          </a:xfrm>
          <a:prstGeom prst="ellipse">
            <a:avLst/>
          </a:prstGeom>
          <a:solidFill>
            <a:srgbClr val="FF33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348801" y="2249905"/>
            <a:ext cx="3406051" cy="3436464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31519" y="2845929"/>
            <a:ext cx="2166426" cy="206795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944979" y="2845929"/>
            <a:ext cx="2115366" cy="20679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968613" y="2934161"/>
            <a:ext cx="2166426" cy="20679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97485" y="1563952"/>
            <a:ext cx="3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28457" y="1530575"/>
            <a:ext cx="3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33162" y="1542905"/>
            <a:ext cx="3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DENUNCIATI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14107" y="2321141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8.302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62581" y="2304181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2.402</a:t>
            </a:r>
            <a:endParaRPr lang="it-IT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426090" y="2390007"/>
            <a:ext cx="12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10.704</a:t>
            </a:r>
            <a:endParaRPr lang="it-IT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625705" y="3174045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05267" y="3252557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371933" y="3268773"/>
            <a:ext cx="5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INFORTUNI DEFINITI </a:t>
            </a:r>
          </a:p>
          <a:p>
            <a:pPr algn="ctr"/>
            <a:r>
              <a:rPr lang="it-IT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POSITIVAMENTE</a:t>
            </a: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331363" y="3791993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5.240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(63,1%)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33302" y="3807743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1.651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(68,7%)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411745" y="3905694"/>
            <a:ext cx="128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6.891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(64,4%)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36373" y="586944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MONZA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03039" y="593433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PROVINCIA LECCO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709099" y="5934332"/>
            <a:ext cx="286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 BRIANZA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Immagine 24" descr="ATS_Brian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930" y="20130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9416" y="239150"/>
            <a:ext cx="105131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INFORTUNI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ITINERE </a:t>
            </a:r>
            <a:r>
              <a:rPr lang="it-IT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DEFINITI POSITIVAMENTE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DISTINTI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PER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AREA EVENTO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(ANNI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2014 - 2018)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62068"/>
              </p:ext>
            </p:extLst>
          </p:nvPr>
        </p:nvGraphicFramePr>
        <p:xfrm>
          <a:off x="1127448" y="1401059"/>
          <a:ext cx="99371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ATS_Brian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471" y="5883506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6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Custom 6">
      <a:dk1>
        <a:srgbClr val="19232F"/>
      </a:dk1>
      <a:lt1>
        <a:srgbClr val="FFFFFF"/>
      </a:lt1>
      <a:dk2>
        <a:srgbClr val="00B0EB"/>
      </a:dk2>
      <a:lt2>
        <a:srgbClr val="FF733B"/>
      </a:lt2>
      <a:accent1>
        <a:srgbClr val="FF2F5F"/>
      </a:accent1>
      <a:accent2>
        <a:srgbClr val="FF9E2C"/>
      </a:accent2>
      <a:accent3>
        <a:srgbClr val="00A08C"/>
      </a:accent3>
      <a:accent4>
        <a:srgbClr val="75B744"/>
      </a:accent4>
      <a:accent5>
        <a:srgbClr val="0068DA"/>
      </a:accent5>
      <a:accent6>
        <a:srgbClr val="803B8D"/>
      </a:accent6>
      <a:hlink>
        <a:srgbClr val="1A232F"/>
      </a:hlink>
      <a:folHlink>
        <a:srgbClr val="0B0E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3131099_TF45312892" id="{58DAD874-FCB4-435C-BF59-85815BDC42C3}" vid="{D09CAFC6-68B0-4C1F-80A1-A556579772C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155B8-CF3B-40B2-A199-B2D809AA5FF7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6D1C34-E5C8-4E3C-9110-4CAD839A8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9C3DF-B2B9-4914-B6CE-846E16DA57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3968</Words>
  <Application>Microsoft Office PowerPoint</Application>
  <PresentationFormat>Widescreen</PresentationFormat>
  <Paragraphs>1215</Paragraphs>
  <Slides>110</Slides>
  <Notes>51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110</vt:i4>
      </vt:variant>
    </vt:vector>
  </HeadingPairs>
  <TitlesOfParts>
    <vt:vector size="122" baseType="lpstr">
      <vt:lpstr>Arial Unicode MS</vt:lpstr>
      <vt:lpstr>Arial</vt:lpstr>
      <vt:lpstr>Arial Black</vt:lpstr>
      <vt:lpstr>Arial Narrow</vt:lpstr>
      <vt:lpstr>Calibri</vt:lpstr>
      <vt:lpstr>Calibri Light</vt:lpstr>
      <vt:lpstr>Comic Sans MS</vt:lpstr>
      <vt:lpstr>Times New Roman</vt:lpstr>
      <vt:lpstr>Tw Cen MT</vt:lpstr>
      <vt:lpstr>Wingdings</vt:lpstr>
      <vt:lpstr>Tema di Office</vt:lpstr>
      <vt:lpstr>1_Tema di Office</vt:lpstr>
      <vt:lpstr>LE ATTIVITA’ PRODUTTIVE E GLI INFORTUNI SUL LAVORO  NEI COMUNI DELLA ATS BRIANZA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P.A.T. ATTIVE DISTINTE PER GRUPPO ATECO (ANNO 2017)</vt:lpstr>
      <vt:lpstr>P.A.T. ATTIVE DISTINTE PER GRUPPO ATECO (ANNO 2017)</vt:lpstr>
      <vt:lpstr>P.A.T. ATTIVE DISTINTE PER GRUPPO ATECO (ANNO 2017)</vt:lpstr>
      <vt:lpstr>Presentazione standard di PowerPoint</vt:lpstr>
      <vt:lpstr>P.A.T. ATTIVE DISTINTE PER GRUPPO ATECO (ANNO 2017)</vt:lpstr>
      <vt:lpstr>P.A.T. ATTIVE DISTINTE PER GRUPPO ATECO (ANNO 2017)</vt:lpstr>
      <vt:lpstr>Presentazione standard di PowerPoint</vt:lpstr>
      <vt:lpstr>P.A.T. ATTIVE DISTINTE PER SETTORE ATECO (ANNO 2017)</vt:lpstr>
      <vt:lpstr>P.A.T. ATTIVE DEL SETTORE ATTIVITA’ MANIFATTURIERE DISTINTE PER SETTORE ATECO (ANNO 2017)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ADDETTI DISTINTI PER GRUPPO ATECO (ANNO 2017)</vt:lpstr>
      <vt:lpstr>ADDETTI DISTINTI PER GRUPPO ATECO (ANNO 2017)</vt:lpstr>
      <vt:lpstr>ADDETTI DISTINTI PER GRUPPO ATECO (ANNO 2017)</vt:lpstr>
      <vt:lpstr>Presentazione standard di PowerPoint</vt:lpstr>
      <vt:lpstr>ADDETTI DISTINTI PER GRUPPO ATECO (ANNO 2017)</vt:lpstr>
      <vt:lpstr>ADDETTI DISTINTI PER GRUPPO ATECO (ANNO 2017)</vt:lpstr>
      <vt:lpstr>Presentazione standard di PowerPoint</vt:lpstr>
      <vt:lpstr>ADDETTI DISTINTI PER SETTORE ATECO (ANNO 2017)</vt:lpstr>
      <vt:lpstr>ADDETTI DEL SETTORE ATTIVITA’ MANIFATTURIERE DISTINTI PER SETTORE ATECO (ANNO 2017)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INFORTUNI DEFINITI POSITIVAMENTE IN OCCASIONE DI LAVORO  (INDUSTRIA E SERVIZI) DISTINTI PER SETTORE ATECO (ANNI 2014 - 2018)</vt:lpstr>
      <vt:lpstr>INFORTUNI DEFINITI POSITIVAMENTE IN OCCASIONE DI LAVORO DEL SETTORE  ATTIVITA’ MANIFATTURIERE DISTINTI PER SETTORE ATECO (ANNI 2014 - 2018)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INFORTUNI DEFINITI POSITIVAMENTE IN OCCASIONE DI LAVORO (INDUSTRIA E SERVIZI)  CON ESITO MORTALE DISTINTI PER SETTORE ATECO (ANNI 2014 - 2018)</vt:lpstr>
      <vt:lpstr>INFORTUNI DEFINITI POSITIVAMENTE IN OCCASIONE DI LAVORO (INDUSTRIA E SERVIZI)  CON ESITO MORTALE DEL SETTORE ATTIVITA’ MANIFATTURIERE  DISTINTI PER SETTORE ATECO (ANNI 2014 - 2018)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INFORTUNI DEFINITI POSITIVAMENTE IN OCCASIONE DI LAVORO (INDUSTRIA E SERVIZI) DI TIPO STRADALE DISTINTI PER SETTORE ATECO (ANNI 2014 - 2018)</vt:lpstr>
      <vt:lpstr>INFORTUNI DEFINITI POSITIVAMENTE IN OCCASIONE DI LAVORO (INDUSTRIA E SERVIZI)  DI TIPO STRADALE DEL SETTORE ATTIVITA’ MANIFATTURIERE  DISTINTI PER SETTORE ATECO (ANNI 2014 - 2018)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INFORTUNI DEFINITI POSITIVAMENTE IN OCCASIONE DI LAVORO (INDUSTRIA E SERVIZI)  A CARICO DI LAVORATORI STRANIERI DISTINTI PER SETTORE ATECO (ANNI 2014 - 2018)</vt:lpstr>
      <vt:lpstr>INFORTUNI DEFINITI POSITIVAMENTE IN OCCASIONE DI LAVORO (INDUSTRIA E SERVIZI)  DEL SETTORE ATTIVITA’ MANIFATTURIERE A CARICO DI LAVORATORI STRANIERI  DISTINTI PER SETTORE ATECO (ANNI 2014 - 2018)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INFORTUNI IN ITINERE DEFINITI POSITIVAMENTE DISTINTI PER SETTORE ATECO (ANNI 2014 - 2018)</vt:lpstr>
      <vt:lpstr>INFORTUNI IN ITINERE DEFINITI POSITIVAMENTE DEL SETTORE ATTIVITA’ MANIFATTURIERE DISTINTI PER SETTORE ATECO (ANNI 2014 - 2018)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2020-01-14T08:56:55Z</dcterms:created>
  <dcterms:modified xsi:type="dcterms:W3CDTF">2020-10-01T14:20:09Z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